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0" r:id="rId3"/>
  </p:sldMasterIdLst>
  <p:notesMasterIdLst>
    <p:notesMasterId r:id="rId24"/>
  </p:notesMasterIdLst>
  <p:sldIdLst>
    <p:sldId id="257" r:id="rId4"/>
    <p:sldId id="679" r:id="rId5"/>
    <p:sldId id="2631" r:id="rId6"/>
    <p:sldId id="2632" r:id="rId7"/>
    <p:sldId id="667" r:id="rId8"/>
    <p:sldId id="673" r:id="rId9"/>
    <p:sldId id="2647" r:id="rId10"/>
    <p:sldId id="668" r:id="rId11"/>
    <p:sldId id="669" r:id="rId12"/>
    <p:sldId id="2649" r:id="rId13"/>
    <p:sldId id="678" r:id="rId14"/>
    <p:sldId id="2653" r:id="rId15"/>
    <p:sldId id="2651" r:id="rId16"/>
    <p:sldId id="2654" r:id="rId17"/>
    <p:sldId id="2655" r:id="rId18"/>
    <p:sldId id="2656" r:id="rId19"/>
    <p:sldId id="2657" r:id="rId20"/>
    <p:sldId id="2658" r:id="rId21"/>
    <p:sldId id="671" r:id="rId22"/>
    <p:sldId id="325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1228" autoAdjust="0"/>
  </p:normalViewPr>
  <p:slideViewPr>
    <p:cSldViewPr snapToGrid="0">
      <p:cViewPr varScale="1">
        <p:scale>
          <a:sx n="55" d="100"/>
          <a:sy n="55" d="100"/>
        </p:scale>
        <p:origin x="109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A16AC8-C3B3-43E1-9954-20177C2856C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D718CA-9F5C-4546-9A40-7DB4AEB127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123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0F14E2-7C29-456F-B69A-B31212F2FB4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55416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0F14E2-7C29-456F-B69A-B31212F2FB4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4842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Hương</a:t>
            </a:r>
            <a:r>
              <a:rPr lang="en-US" altLang="zh-CN" dirty="0"/>
              <a:t> </a:t>
            </a:r>
            <a:r>
              <a:rPr lang="en-US" altLang="zh-CN" dirty="0" err="1"/>
              <a:t>Thảo</a:t>
            </a:r>
            <a:r>
              <a:rPr lang="en-US" altLang="zh-CN" dirty="0"/>
              <a:t> – </a:t>
            </a:r>
            <a:r>
              <a:rPr lang="en-US" altLang="zh-CN" dirty="0" err="1"/>
              <a:t>Zalo</a:t>
            </a:r>
            <a:r>
              <a:rPr lang="en-US" altLang="zh-CN" dirty="0"/>
              <a:t> 0972115126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0F14E2-7C29-456F-B69A-B31212F2FB4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4922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0F14E2-7C29-456F-B69A-B31212F2FB4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5541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/>
              <a:t>Hương</a:t>
            </a:r>
            <a:r>
              <a:rPr lang="en-US" altLang="zh-CN" dirty="0"/>
              <a:t> </a:t>
            </a:r>
            <a:r>
              <a:rPr lang="en-US" altLang="zh-CN" dirty="0" err="1"/>
              <a:t>Thảo</a:t>
            </a:r>
            <a:r>
              <a:rPr lang="en-US" altLang="zh-CN" dirty="0"/>
              <a:t> – </a:t>
            </a:r>
            <a:r>
              <a:rPr lang="en-US" altLang="zh-CN" dirty="0" err="1"/>
              <a:t>Zalo</a:t>
            </a:r>
            <a:r>
              <a:rPr lang="en-US" altLang="zh-CN" dirty="0"/>
              <a:t> 0972115126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D718CA-9F5C-4546-9A40-7DB4AEB127D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0141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8E795C-27D3-4404-9671-CD26A802784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67751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/>
              <a:t>Hương</a:t>
            </a:r>
            <a:r>
              <a:rPr lang="en-US" altLang="zh-CN" dirty="0"/>
              <a:t> </a:t>
            </a:r>
            <a:r>
              <a:rPr lang="en-US" altLang="zh-CN" dirty="0" err="1"/>
              <a:t>Thảo</a:t>
            </a:r>
            <a:r>
              <a:rPr lang="en-US" altLang="zh-CN" dirty="0"/>
              <a:t> – </a:t>
            </a:r>
            <a:r>
              <a:rPr lang="en-US" altLang="zh-CN" dirty="0" err="1"/>
              <a:t>Zalo</a:t>
            </a:r>
            <a:r>
              <a:rPr lang="en-US" altLang="zh-CN" dirty="0"/>
              <a:t> 0972115126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8E795C-27D3-4404-9671-CD26A802784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80923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8E795C-27D3-4404-9671-CD26A802784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99516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8E795C-27D3-4404-9671-CD26A802784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16930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/>
              <a:t>Hương</a:t>
            </a:r>
            <a:r>
              <a:rPr lang="en-US" altLang="zh-CN" dirty="0"/>
              <a:t> </a:t>
            </a:r>
            <a:r>
              <a:rPr lang="en-US" altLang="zh-CN" dirty="0" err="1"/>
              <a:t>Thảo</a:t>
            </a:r>
            <a:r>
              <a:rPr lang="en-US" altLang="zh-CN" dirty="0"/>
              <a:t> – </a:t>
            </a:r>
            <a:r>
              <a:rPr lang="en-US" altLang="zh-CN" dirty="0" err="1"/>
              <a:t>Zalo</a:t>
            </a:r>
            <a:r>
              <a:rPr lang="en-US" altLang="zh-CN" dirty="0"/>
              <a:t> 0972115126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8E795C-27D3-4404-9671-CD26A802784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498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CB6B4309-45E7-4CB5-9E00-F905C9FC902E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08A35BCF-9C02-4DA9-8BEF-D7AB5ED1971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74CE8B9-D3ED-4BA4-B587-B94AC7BA5B4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113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243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5195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accent2"/>
        </a:soli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oogle Shape;40;p3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41" name="Google Shape;41;p3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" name="Google Shape;43;p3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" name="Google Shape;44;p3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" name="Google Shape;47;p3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3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" name="Google Shape;49;p3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" name="Google Shape;50;p3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" name="Google Shape;51;p3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" name="Google Shape;52;p3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" name="Google Shape;53;p3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" name="Google Shape;54;p3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" name="Google Shape;57;p3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" name="Google Shape;58;p3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" name="Google Shape;62;p3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" name="Google Shape;63;p3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" name="Google Shape;64;p3"/>
            <p:cNvSpPr/>
            <p:nvPr/>
          </p:nvSpPr>
          <p:spPr>
            <a:xfrm>
              <a:off x="1326852" y="576450"/>
              <a:ext cx="7375789" cy="3990588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" name="Google Shape;65;p3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" name="Google Shape;66;p3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" name="Google Shape;67;p3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68" name="Google Shape;68;p3"/>
          <p:cNvSpPr txBox="1">
            <a:spLocks noGrp="1"/>
          </p:cNvSpPr>
          <p:nvPr>
            <p:ph type="title"/>
          </p:nvPr>
        </p:nvSpPr>
        <p:spPr>
          <a:xfrm>
            <a:off x="3434117" y="3344684"/>
            <a:ext cx="58136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7066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9" name="Google Shape;69;p3"/>
          <p:cNvSpPr txBox="1">
            <a:spLocks noGrp="1"/>
          </p:cNvSpPr>
          <p:nvPr>
            <p:ph type="title" idx="2" hasCustomPrompt="1"/>
          </p:nvPr>
        </p:nvSpPr>
        <p:spPr>
          <a:xfrm>
            <a:off x="4240333" y="1460884"/>
            <a:ext cx="4201200" cy="222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4666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70" name="Google Shape;70;p3"/>
          <p:cNvSpPr txBox="1">
            <a:spLocks noGrp="1"/>
          </p:cNvSpPr>
          <p:nvPr>
            <p:ph type="subTitle" idx="1"/>
          </p:nvPr>
        </p:nvSpPr>
        <p:spPr>
          <a:xfrm>
            <a:off x="3434117" y="4754717"/>
            <a:ext cx="5813600" cy="5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915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solidFill>
          <a:schemeClr val="accent2"/>
        </a:solid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" name="Google Shape;162;p10"/>
          <p:cNvGrpSpPr/>
          <p:nvPr/>
        </p:nvGrpSpPr>
        <p:grpSpPr>
          <a:xfrm>
            <a:off x="1507146" y="886554"/>
            <a:ext cx="9177705" cy="5084869"/>
            <a:chOff x="1130359" y="664915"/>
            <a:chExt cx="6883279" cy="3813652"/>
          </a:xfrm>
        </p:grpSpPr>
        <p:sp>
          <p:nvSpPr>
            <p:cNvPr id="163" name="Google Shape;163;p10"/>
            <p:cNvSpPr/>
            <p:nvPr/>
          </p:nvSpPr>
          <p:spPr>
            <a:xfrm rot="5400000">
              <a:off x="7611455" y="4179633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" name="Google Shape;164;p10"/>
            <p:cNvSpPr/>
            <p:nvPr/>
          </p:nvSpPr>
          <p:spPr>
            <a:xfrm rot="5400000">
              <a:off x="7949183" y="4411964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" name="Google Shape;165;p10"/>
            <p:cNvSpPr/>
            <p:nvPr/>
          </p:nvSpPr>
          <p:spPr>
            <a:xfrm rot="10800000">
              <a:off x="1130359" y="3834028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" name="Google Shape;166;p10"/>
            <p:cNvSpPr/>
            <p:nvPr/>
          </p:nvSpPr>
          <p:spPr>
            <a:xfrm rot="10800000">
              <a:off x="1132507" y="4412111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" name="Google Shape;167;p10"/>
            <p:cNvSpPr/>
            <p:nvPr/>
          </p:nvSpPr>
          <p:spPr>
            <a:xfrm rot="5400000">
              <a:off x="1372705" y="430608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" name="Google Shape;168;p10"/>
            <p:cNvSpPr/>
            <p:nvPr/>
          </p:nvSpPr>
          <p:spPr>
            <a:xfrm rot="5400000">
              <a:off x="1710433" y="662939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" name="Google Shape;169;p10"/>
            <p:cNvSpPr/>
            <p:nvPr/>
          </p:nvSpPr>
          <p:spPr>
            <a:xfrm rot="10800000">
              <a:off x="7948934" y="664928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" name="Google Shape;170;p10"/>
            <p:cNvSpPr/>
            <p:nvPr/>
          </p:nvSpPr>
          <p:spPr>
            <a:xfrm rot="10800000">
              <a:off x="7951082" y="1243011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71" name="Google Shape;171;p10"/>
          <p:cNvSpPr txBox="1">
            <a:spLocks noGrp="1"/>
          </p:cNvSpPr>
          <p:nvPr>
            <p:ph type="title"/>
          </p:nvPr>
        </p:nvSpPr>
        <p:spPr>
          <a:xfrm>
            <a:off x="960000" y="1925200"/>
            <a:ext cx="5680400" cy="300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71054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310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dk2"/>
        </a:solidFill>
        <a:effectLst/>
      </p:bgPr>
    </p:bg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4405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accent1"/>
        </a:solidFill>
        <a:effectLst/>
      </p:bgPr>
    </p:bg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094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Background 4">
    <p:bg>
      <p:bgPr>
        <a:solidFill>
          <a:schemeClr val="accent2"/>
        </a:solidFill>
        <a:effectLst/>
      </p:bgPr>
    </p:bg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6" name="Google Shape;356;p23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357" name="Google Shape;357;p23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8" name="Google Shape;358;p23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9" name="Google Shape;359;p23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0" name="Google Shape;360;p23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1" name="Google Shape;361;p23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2" name="Google Shape;362;p23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3" name="Google Shape;363;p23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4" name="Google Shape;364;p23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5" name="Google Shape;365;p23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6" name="Google Shape;366;p23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7" name="Google Shape;367;p23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8" name="Google Shape;368;p23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9" name="Google Shape;369;p23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0" name="Google Shape;370;p23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1" name="Google Shape;371;p23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2" name="Google Shape;372;p23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3" name="Google Shape;373;p23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4" name="Google Shape;374;p23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5" name="Google Shape;375;p23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6" name="Google Shape;376;p23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7" name="Google Shape;377;p23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8" name="Google Shape;378;p23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9" name="Google Shape;379;p23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0" name="Google Shape;380;p23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1" name="Google Shape;381;p23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2" name="Google Shape;382;p23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422659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ackground 5">
    <p:bg>
      <p:bgPr>
        <a:solidFill>
          <a:schemeClr val="accent2"/>
        </a:solidFill>
        <a:effectLst/>
      </p:bgPr>
    </p:bg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4" name="Google Shape;384;p24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385" name="Google Shape;385;p24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6" name="Google Shape;386;p24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52164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AF8FA92-DCEB-416D-A3AA-345BE494323E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173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CB6B4309-45E7-4CB5-9E00-F905C9FC902E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08A35BCF-9C02-4DA9-8BEF-D7AB5ED1971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59CBA46-FDC6-46EE-8736-EE40838993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33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AF8FA92-DCEB-416D-A3AA-345BE494323E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37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AF8FA92-DCEB-416D-A3AA-345BE494323E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77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AF8FA92-DCEB-416D-A3AA-345BE494323E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54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AF8FA92-DCEB-416D-A3AA-345BE494323E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888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AF8FA92-DCEB-416D-A3AA-345BE494323E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813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AF8FA92-DCEB-416D-A3AA-345BE494323E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61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AF8FA92-DCEB-416D-A3AA-345BE494323E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50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AF8FA92-DCEB-416D-A3AA-345BE494323E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08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AF8FA92-DCEB-416D-A3AA-345BE494323E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78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AF8FA92-DCEB-416D-A3AA-345BE494323E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24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CB6B4309-45E7-4CB5-9E00-F905C9FC902E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08A35BCF-9C02-4DA9-8BEF-D7AB5ED1971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73DD989-B404-47B3-8E76-A410E4DD5A3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62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525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14963335-6A56-4EC5-B285-CB07E485FB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8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8F2F06AD-CD97-481F-8E3C-FEE77B0786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57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21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3036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923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EB4C1025-AE9E-472B-E2D2-685A821D911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9310" y="133647"/>
            <a:ext cx="1634717" cy="1634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094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407792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8990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1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microsoft.com/office/2007/relationships/hdphoto" Target="../media/hdphoto7.wdp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media" Target="../media/media6.wav"/><Relationship Id="rId7" Type="http://schemas.openxmlformats.org/officeDocument/2006/relationships/image" Target="../media/image2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25.xml"/><Relationship Id="rId10" Type="http://schemas.openxmlformats.org/officeDocument/2006/relationships/image" Target="../media/image13.png"/><Relationship Id="rId4" Type="http://schemas.openxmlformats.org/officeDocument/2006/relationships/audio" Target="../media/media6.wav"/><Relationship Id="rId9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5.xml"/><Relationship Id="rId7" Type="http://schemas.microsoft.com/office/2007/relationships/hdphoto" Target="../media/hdphoto1.wdp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2.png"/><Relationship Id="rId5" Type="http://schemas.openxmlformats.org/officeDocument/2006/relationships/image" Target="../media/image27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media" Target="../media/media7.wav"/><Relationship Id="rId7" Type="http://schemas.openxmlformats.org/officeDocument/2006/relationships/image" Target="../media/image2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25.xml"/><Relationship Id="rId10" Type="http://schemas.openxmlformats.org/officeDocument/2006/relationships/image" Target="../media/image13.png"/><Relationship Id="rId4" Type="http://schemas.openxmlformats.org/officeDocument/2006/relationships/audio" Target="../media/media7.wav"/><Relationship Id="rId9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5.xml"/><Relationship Id="rId7" Type="http://schemas.microsoft.com/office/2007/relationships/hdphoto" Target="../media/hdphoto1.wdp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2.png"/><Relationship Id="rId5" Type="http://schemas.openxmlformats.org/officeDocument/2006/relationships/image" Target="../media/image29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audio" Target="NULL" TargetMode="External"/><Relationship Id="rId7" Type="http://schemas.openxmlformats.org/officeDocument/2006/relationships/slideLayout" Target="../slideLayouts/slideLayout25.xml"/><Relationship Id="rId12" Type="http://schemas.microsoft.com/office/2007/relationships/hdphoto" Target="../media/hdphoto1.wdp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8.wav"/><Relationship Id="rId11" Type="http://schemas.openxmlformats.org/officeDocument/2006/relationships/image" Target="../media/image12.png"/><Relationship Id="rId5" Type="http://schemas.microsoft.com/office/2007/relationships/media" Target="../media/media8.wav"/><Relationship Id="rId10" Type="http://schemas.openxmlformats.org/officeDocument/2006/relationships/image" Target="../media/image16.png"/><Relationship Id="rId4" Type="http://schemas.microsoft.com/office/2007/relationships/media" Target="../media/media3.mp3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3.mp3"/><Relationship Id="rId7" Type="http://schemas.openxmlformats.org/officeDocument/2006/relationships/image" Target="../media/image3.png"/><Relationship Id="rId12" Type="http://schemas.openxmlformats.org/officeDocument/2006/relationships/image" Target="../media/image1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notesSlide" Target="../notesSlides/notesSlide3.xml"/><Relationship Id="rId11" Type="http://schemas.openxmlformats.org/officeDocument/2006/relationships/image" Target="../media/image13.png"/><Relationship Id="rId5" Type="http://schemas.openxmlformats.org/officeDocument/2006/relationships/slideLayout" Target="../slideLayouts/slideLayout5.xml"/><Relationship Id="rId10" Type="http://schemas.microsoft.com/office/2007/relationships/hdphoto" Target="../media/hdphoto1.wdp"/><Relationship Id="rId4" Type="http://schemas.openxmlformats.org/officeDocument/2006/relationships/audio" Target="../media/media3.mp3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media" Target="../media/media3.mp3"/><Relationship Id="rId7" Type="http://schemas.openxmlformats.org/officeDocument/2006/relationships/image" Target="../media/image15.jpg"/><Relationship Id="rId12" Type="http://schemas.openxmlformats.org/officeDocument/2006/relationships/image" Target="../media/image1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notesSlide" Target="../notesSlides/notesSlide4.xml"/><Relationship Id="rId11" Type="http://schemas.openxmlformats.org/officeDocument/2006/relationships/image" Target="../media/image13.png"/><Relationship Id="rId5" Type="http://schemas.openxmlformats.org/officeDocument/2006/relationships/slideLayout" Target="../slideLayouts/slideLayout25.xml"/><Relationship Id="rId10" Type="http://schemas.microsoft.com/office/2007/relationships/hdphoto" Target="../media/hdphoto1.wdp"/><Relationship Id="rId4" Type="http://schemas.openxmlformats.org/officeDocument/2006/relationships/audio" Target="../media/media3.mp3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microsoft.com/office/2007/relationships/media" Target="../media/media4.wav"/><Relationship Id="rId7" Type="http://schemas.openxmlformats.org/officeDocument/2006/relationships/image" Target="../media/image13.png"/><Relationship Id="rId12" Type="http://schemas.microsoft.com/office/2007/relationships/hdphoto" Target="../media/hdphoto1.wdp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7.png"/><Relationship Id="rId11" Type="http://schemas.openxmlformats.org/officeDocument/2006/relationships/image" Target="../media/image12.png"/><Relationship Id="rId5" Type="http://schemas.openxmlformats.org/officeDocument/2006/relationships/slideLayout" Target="../slideLayouts/slideLayout25.xml"/><Relationship Id="rId10" Type="http://schemas.microsoft.com/office/2007/relationships/hdphoto" Target="../media/hdphoto2.wdp"/><Relationship Id="rId4" Type="http://schemas.openxmlformats.org/officeDocument/2006/relationships/audio" Target="../media/media4.wav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audio" Target="../media/audio1.wav"/><Relationship Id="rId7" Type="http://schemas.openxmlformats.org/officeDocument/2006/relationships/image" Target="../media/image21.png"/><Relationship Id="rId12" Type="http://schemas.microsoft.com/office/2007/relationships/hdphoto" Target="../media/hdphoto6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microsoft.com/office/2007/relationships/hdphoto" Target="../media/hdphoto3.wdp"/><Relationship Id="rId11" Type="http://schemas.openxmlformats.org/officeDocument/2006/relationships/image" Target="../media/image23.png"/><Relationship Id="rId5" Type="http://schemas.openxmlformats.org/officeDocument/2006/relationships/image" Target="../media/image20.png"/><Relationship Id="rId10" Type="http://schemas.microsoft.com/office/2007/relationships/hdphoto" Target="../media/hdphoto5.wdp"/><Relationship Id="rId4" Type="http://schemas.openxmlformats.org/officeDocument/2006/relationships/image" Target="../media/image19.pn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audio" Target="NULL" TargetMode="External"/><Relationship Id="rId7" Type="http://schemas.openxmlformats.org/officeDocument/2006/relationships/image" Target="../media/image13.png"/><Relationship Id="rId12" Type="http://schemas.microsoft.com/office/2007/relationships/hdphoto" Target="../media/hdphoto1.wdp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7.png"/><Relationship Id="rId11" Type="http://schemas.openxmlformats.org/officeDocument/2006/relationships/image" Target="../media/image12.png"/><Relationship Id="rId5" Type="http://schemas.openxmlformats.org/officeDocument/2006/relationships/slideLayout" Target="../slideLayouts/slideLayout25.xml"/><Relationship Id="rId10" Type="http://schemas.microsoft.com/office/2007/relationships/hdphoto" Target="../media/hdphoto2.wdp"/><Relationship Id="rId4" Type="http://schemas.microsoft.com/office/2007/relationships/media" Target="../media/media3.mp3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microsoft.com/office/2007/relationships/media" Target="../media/media5.wav"/><Relationship Id="rId7" Type="http://schemas.openxmlformats.org/officeDocument/2006/relationships/image" Target="../media/image25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4.png"/><Relationship Id="rId11" Type="http://schemas.openxmlformats.org/officeDocument/2006/relationships/image" Target="../media/image13.png"/><Relationship Id="rId5" Type="http://schemas.openxmlformats.org/officeDocument/2006/relationships/slideLayout" Target="../slideLayouts/slideLayout25.xml"/><Relationship Id="rId10" Type="http://schemas.microsoft.com/office/2007/relationships/hdphoto" Target="../media/hdphoto1.wdp"/><Relationship Id="rId4" Type="http://schemas.openxmlformats.org/officeDocument/2006/relationships/audio" Target="../media/media5.wav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D8340AB-9615-4AFB-A3C4-7E66C1F9FB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58480">
            <a:off x="3054249" y="-1440252"/>
            <a:ext cx="6301783" cy="9633991"/>
          </a:xfrm>
          <a:prstGeom prst="rect">
            <a:avLst/>
          </a:prstGeom>
        </p:spPr>
      </p:pic>
      <p:pic>
        <p:nvPicPr>
          <p:cNvPr id="9" name="图片 3">
            <a:extLst>
              <a:ext uri="{FF2B5EF4-FFF2-40B4-BE49-F238E27FC236}">
                <a16:creationId xmlns:a16="http://schemas.microsoft.com/office/drawing/2014/main" id="{EE8C839A-96C5-45C2-9F0E-41ECA312A0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097" y="4665513"/>
            <a:ext cx="3634040" cy="2149275"/>
          </a:xfrm>
          <a:prstGeom prst="rect">
            <a:avLst/>
          </a:prstGeom>
        </p:spPr>
      </p:pic>
      <p:pic>
        <p:nvPicPr>
          <p:cNvPr id="10" name="图片 86">
            <a:extLst>
              <a:ext uri="{FF2B5EF4-FFF2-40B4-BE49-F238E27FC236}">
                <a16:creationId xmlns:a16="http://schemas.microsoft.com/office/drawing/2014/main" id="{9D4D40E0-32CD-4663-812E-D1899D241C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716" y="-104519"/>
            <a:ext cx="2861741" cy="28617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5" t="-91" r="11900" b="27935"/>
          <a:stretch/>
        </p:blipFill>
        <p:spPr>
          <a:xfrm>
            <a:off x="2126429" y="1951888"/>
            <a:ext cx="7881171" cy="21624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46DFA6D-05DC-40D5-A41E-B43B7C689FE3}"/>
              </a:ext>
            </a:extLst>
          </p:cNvPr>
          <p:cNvSpPr/>
          <p:nvPr/>
        </p:nvSpPr>
        <p:spPr>
          <a:xfrm>
            <a:off x="293079" y="197763"/>
            <a:ext cx="11734799" cy="6462475"/>
          </a:xfrm>
          <a:prstGeom prst="roundRect">
            <a:avLst>
              <a:gd name="adj" fmla="val 104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>
              <a:solidFill>
                <a:prstClr val="black"/>
              </a:solidFill>
              <a:latin typeface="DFPOP1-W9"/>
            </a:endParaRPr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E923D5FA-3D4A-47EE-9692-1CB270B5EEB8}"/>
              </a:ext>
            </a:extLst>
          </p:cNvPr>
          <p:cNvSpPr txBox="1"/>
          <p:nvPr/>
        </p:nvSpPr>
        <p:spPr>
          <a:xfrm>
            <a:off x="1496295" y="336723"/>
            <a:ext cx="3716082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>
              <a:defRPr/>
            </a:pPr>
            <a:r>
              <a:rPr lang="en-US" sz="3733" b="1" dirty="0" err="1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Đặt</a:t>
            </a:r>
            <a:r>
              <a:rPr lang="en-US" sz="3733" b="1" dirty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 </a:t>
            </a:r>
            <a:r>
              <a:rPr lang="en-US" sz="3733" b="1" dirty="0" err="1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tính</a:t>
            </a:r>
            <a:r>
              <a:rPr lang="en-US" sz="3733" b="1" dirty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 </a:t>
            </a:r>
            <a:r>
              <a:rPr lang="en-US" sz="3733" b="1" dirty="0" err="1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rồi</a:t>
            </a:r>
            <a:r>
              <a:rPr lang="en-US" sz="3733" b="1" dirty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 </a:t>
            </a:r>
            <a:r>
              <a:rPr lang="en-US" sz="3733" b="1" dirty="0" err="1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tính</a:t>
            </a:r>
            <a:endParaRPr lang="en-US" sz="3733" b="1" dirty="0">
              <a:solidFill>
                <a:srgbClr val="000000"/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pic>
        <p:nvPicPr>
          <p:cNvPr id="14" name="Luyện tập 2">
            <a:extLst>
              <a:ext uri="{FF2B5EF4-FFF2-40B4-BE49-F238E27FC236}">
                <a16:creationId xmlns:a16="http://schemas.microsoft.com/office/drawing/2014/main" id="{517E51C7-FE2A-4F03-88CF-1858365DADE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57874" y="248541"/>
            <a:ext cx="849356" cy="785809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2C25396-A55A-44A4-94EF-8A0F04693F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0609217"/>
              </p:ext>
            </p:extLst>
          </p:nvPr>
        </p:nvGraphicFramePr>
        <p:xfrm>
          <a:off x="818707" y="1307805"/>
          <a:ext cx="10675089" cy="2243471"/>
        </p:xfrm>
        <a:graphic>
          <a:graphicData uri="http://schemas.openxmlformats.org/drawingml/2006/table">
            <a:tbl>
              <a:tblPr/>
              <a:tblGrid>
                <a:gridCol w="3558363">
                  <a:extLst>
                    <a:ext uri="{9D8B030D-6E8A-4147-A177-3AD203B41FA5}">
                      <a16:colId xmlns:a16="http://schemas.microsoft.com/office/drawing/2014/main" val="1772382831"/>
                    </a:ext>
                  </a:extLst>
                </a:gridCol>
                <a:gridCol w="3558363">
                  <a:extLst>
                    <a:ext uri="{9D8B030D-6E8A-4147-A177-3AD203B41FA5}">
                      <a16:colId xmlns:a16="http://schemas.microsoft.com/office/drawing/2014/main" val="743896747"/>
                    </a:ext>
                  </a:extLst>
                </a:gridCol>
                <a:gridCol w="3558363">
                  <a:extLst>
                    <a:ext uri="{9D8B030D-6E8A-4147-A177-3AD203B41FA5}">
                      <a16:colId xmlns:a16="http://schemas.microsoft.com/office/drawing/2014/main" val="1450099200"/>
                    </a:ext>
                  </a:extLst>
                </a:gridCol>
              </a:tblGrid>
              <a:tr h="8825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a) 34 x 2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0" b="1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 x 6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0" b="1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23 x 4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6104494"/>
                  </a:ext>
                </a:extLst>
              </a:tr>
              <a:tr h="1360968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b) 69 : 3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84 : 7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95 : 8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617810"/>
                  </a:ext>
                </a:extLst>
              </a:tr>
            </a:tbl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1EEB6B2E-5505-443C-9546-B40E463CD399}"/>
              </a:ext>
            </a:extLst>
          </p:cNvPr>
          <p:cNvGrpSpPr/>
          <p:nvPr/>
        </p:nvGrpSpPr>
        <p:grpSpPr>
          <a:xfrm>
            <a:off x="400713" y="3658043"/>
            <a:ext cx="2228850" cy="1446550"/>
            <a:chOff x="1400175" y="3105150"/>
            <a:chExt cx="2228850" cy="144655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788ECAF-F1B5-46C9-B8D1-CA43B3ADA2B3}"/>
                </a:ext>
              </a:extLst>
            </p:cNvPr>
            <p:cNvSpPr txBox="1"/>
            <p:nvPr/>
          </p:nvSpPr>
          <p:spPr>
            <a:xfrm>
              <a:off x="1771650" y="3105150"/>
              <a:ext cx="1857375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rgbClr val="FF0000"/>
                  </a:solidFill>
                </a:rPr>
                <a:t>  34</a:t>
              </a:r>
            </a:p>
            <a:p>
              <a:r>
                <a:rPr lang="en-US" sz="4400" b="1" dirty="0">
                  <a:solidFill>
                    <a:srgbClr val="FF0000"/>
                  </a:solidFill>
                </a:rPr>
                <a:t>    2</a:t>
              </a: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BC0E6AFD-0328-4E40-A0EF-B3E6C6439158}"/>
                </a:ext>
              </a:extLst>
            </p:cNvPr>
            <p:cNvCxnSpPr/>
            <p:nvPr/>
          </p:nvCxnSpPr>
          <p:spPr>
            <a:xfrm>
              <a:off x="1838325" y="4410075"/>
              <a:ext cx="92392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B215E6B-7643-469B-8E2D-FFC90F36E91C}"/>
                </a:ext>
              </a:extLst>
            </p:cNvPr>
            <p:cNvSpPr txBox="1"/>
            <p:nvPr/>
          </p:nvSpPr>
          <p:spPr>
            <a:xfrm>
              <a:off x="1400175" y="3600450"/>
              <a:ext cx="3333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FF0000"/>
                  </a:solidFill>
                </a:rPr>
                <a:t>x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B55350E3-834A-41E2-A8DE-B44B3E54F073}"/>
              </a:ext>
            </a:extLst>
          </p:cNvPr>
          <p:cNvSpPr txBox="1"/>
          <p:nvPr/>
        </p:nvSpPr>
        <p:spPr>
          <a:xfrm>
            <a:off x="1337486" y="4914900"/>
            <a:ext cx="5143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714BB84-F88A-41C7-B95D-811D742FB235}"/>
              </a:ext>
            </a:extLst>
          </p:cNvPr>
          <p:cNvSpPr txBox="1"/>
          <p:nvPr/>
        </p:nvSpPr>
        <p:spPr>
          <a:xfrm>
            <a:off x="1020945" y="4913793"/>
            <a:ext cx="5143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</a:rPr>
              <a:t>6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CDE402A-140A-4F1A-8C67-D45323A2F49B}"/>
              </a:ext>
            </a:extLst>
          </p:cNvPr>
          <p:cNvGrpSpPr/>
          <p:nvPr/>
        </p:nvGrpSpPr>
        <p:grpSpPr>
          <a:xfrm>
            <a:off x="2468746" y="3704561"/>
            <a:ext cx="2228850" cy="1446550"/>
            <a:chOff x="1400175" y="3105150"/>
            <a:chExt cx="2228850" cy="1446550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210EBFA-3B3F-4A4A-BC8B-EAA3EB549F2E}"/>
                </a:ext>
              </a:extLst>
            </p:cNvPr>
            <p:cNvSpPr txBox="1"/>
            <p:nvPr/>
          </p:nvSpPr>
          <p:spPr>
            <a:xfrm>
              <a:off x="1771650" y="3105150"/>
              <a:ext cx="1857375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rgbClr val="FF0000"/>
                  </a:solidFill>
                </a:rPr>
                <a:t> 15</a:t>
              </a:r>
            </a:p>
            <a:p>
              <a:r>
                <a:rPr lang="en-US" sz="4400" b="1" dirty="0">
                  <a:solidFill>
                    <a:srgbClr val="FF0000"/>
                  </a:solidFill>
                </a:rPr>
                <a:t>   6</a:t>
              </a: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23650B19-79C8-4A96-AD28-7501160485EA}"/>
                </a:ext>
              </a:extLst>
            </p:cNvPr>
            <p:cNvCxnSpPr/>
            <p:nvPr/>
          </p:nvCxnSpPr>
          <p:spPr>
            <a:xfrm>
              <a:off x="1838325" y="4410075"/>
              <a:ext cx="92392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FDB949D-0683-4CDE-83A7-65848A3DE1E7}"/>
                </a:ext>
              </a:extLst>
            </p:cNvPr>
            <p:cNvSpPr txBox="1"/>
            <p:nvPr/>
          </p:nvSpPr>
          <p:spPr>
            <a:xfrm>
              <a:off x="1400175" y="3600450"/>
              <a:ext cx="3333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FF0000"/>
                  </a:solidFill>
                </a:rPr>
                <a:t>x</a:t>
              </a: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BAE3471E-1884-4D2D-94B1-7E80F14C6DF7}"/>
              </a:ext>
            </a:extLst>
          </p:cNvPr>
          <p:cNvSpPr txBox="1"/>
          <p:nvPr/>
        </p:nvSpPr>
        <p:spPr>
          <a:xfrm>
            <a:off x="3299926" y="4982683"/>
            <a:ext cx="5143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7F078E4-3676-417B-9812-A8BEB1E96918}"/>
              </a:ext>
            </a:extLst>
          </p:cNvPr>
          <p:cNvSpPr txBox="1"/>
          <p:nvPr/>
        </p:nvSpPr>
        <p:spPr>
          <a:xfrm>
            <a:off x="3004652" y="4970943"/>
            <a:ext cx="5143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</a:rPr>
              <a:t>9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6390F97A-6CF8-4160-9D9F-F9035E78BA22}"/>
              </a:ext>
            </a:extLst>
          </p:cNvPr>
          <p:cNvGrpSpPr/>
          <p:nvPr/>
        </p:nvGrpSpPr>
        <p:grpSpPr>
          <a:xfrm>
            <a:off x="4265649" y="3683296"/>
            <a:ext cx="2228850" cy="1446550"/>
            <a:chOff x="1400175" y="3105150"/>
            <a:chExt cx="2228850" cy="1446550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952794D-B0FD-4BA9-B4EC-CD4BB548735E}"/>
                </a:ext>
              </a:extLst>
            </p:cNvPr>
            <p:cNvSpPr txBox="1"/>
            <p:nvPr/>
          </p:nvSpPr>
          <p:spPr>
            <a:xfrm>
              <a:off x="1771650" y="3105150"/>
              <a:ext cx="1857375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rgbClr val="FF0000"/>
                  </a:solidFill>
                </a:rPr>
                <a:t> 23</a:t>
              </a:r>
            </a:p>
            <a:p>
              <a:r>
                <a:rPr lang="en-US" sz="4400" b="1" dirty="0">
                  <a:solidFill>
                    <a:srgbClr val="FF0000"/>
                  </a:solidFill>
                </a:rPr>
                <a:t>   4</a:t>
              </a:r>
            </a:p>
          </p:txBody>
        </p: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C45B9E78-026A-4E8E-9E0A-61D6052A32E7}"/>
                </a:ext>
              </a:extLst>
            </p:cNvPr>
            <p:cNvCxnSpPr/>
            <p:nvPr/>
          </p:nvCxnSpPr>
          <p:spPr>
            <a:xfrm>
              <a:off x="1838325" y="4410075"/>
              <a:ext cx="92392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3C2C6D0E-08E5-4D18-A283-7A1AC4AA8E39}"/>
                </a:ext>
              </a:extLst>
            </p:cNvPr>
            <p:cNvSpPr txBox="1"/>
            <p:nvPr/>
          </p:nvSpPr>
          <p:spPr>
            <a:xfrm>
              <a:off x="1400175" y="3600450"/>
              <a:ext cx="3333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FF0000"/>
                  </a:solidFill>
                </a:rPr>
                <a:t>x</a:t>
              </a:r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EEDB9F0F-6467-4FD6-A347-8F51D910A02D}"/>
              </a:ext>
            </a:extLst>
          </p:cNvPr>
          <p:cNvSpPr txBox="1"/>
          <p:nvPr/>
        </p:nvSpPr>
        <p:spPr>
          <a:xfrm>
            <a:off x="5138627" y="4961418"/>
            <a:ext cx="5143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F241F64-8F74-499E-9C33-2C09B3330A39}"/>
              </a:ext>
            </a:extLst>
          </p:cNvPr>
          <p:cNvSpPr txBox="1"/>
          <p:nvPr/>
        </p:nvSpPr>
        <p:spPr>
          <a:xfrm>
            <a:off x="4853984" y="4949678"/>
            <a:ext cx="5143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75" name="TextBox 43">
            <a:extLst>
              <a:ext uri="{FF2B5EF4-FFF2-40B4-BE49-F238E27FC236}">
                <a16:creationId xmlns:a16="http://schemas.microsoft.com/office/drawing/2014/main" id="{8D420856-714A-4C00-9A62-89555F1EBF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5180" y="3806548"/>
            <a:ext cx="381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76" name="TextBox 49">
            <a:extLst>
              <a:ext uri="{FF2B5EF4-FFF2-40B4-BE49-F238E27FC236}">
                <a16:creationId xmlns:a16="http://schemas.microsoft.com/office/drawing/2014/main" id="{E321E334-318A-4894-A985-B121088A9E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26" y="3800716"/>
            <a:ext cx="10287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69</a:t>
            </a:r>
          </a:p>
        </p:txBody>
      </p:sp>
      <p:grpSp>
        <p:nvGrpSpPr>
          <p:cNvPr id="77" name="Group 66">
            <a:extLst>
              <a:ext uri="{FF2B5EF4-FFF2-40B4-BE49-F238E27FC236}">
                <a16:creationId xmlns:a16="http://schemas.microsoft.com/office/drawing/2014/main" id="{D1B230BB-71AA-4060-A181-9E6ED9C1F60C}"/>
              </a:ext>
            </a:extLst>
          </p:cNvPr>
          <p:cNvGrpSpPr>
            <a:grpSpLocks/>
          </p:cNvGrpSpPr>
          <p:nvPr/>
        </p:nvGrpSpPr>
        <p:grpSpPr bwMode="auto">
          <a:xfrm>
            <a:off x="6985361" y="3856199"/>
            <a:ext cx="819151" cy="1431301"/>
            <a:chOff x="2299" y="1252"/>
            <a:chExt cx="516" cy="656"/>
          </a:xfrm>
        </p:grpSpPr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538B58A9-53B7-4A02-A719-5B6E8F04A0C0}"/>
                </a:ext>
              </a:extLst>
            </p:cNvPr>
            <p:cNvCxnSpPr>
              <a:cxnSpLocks/>
            </p:cNvCxnSpPr>
            <p:nvPr/>
          </p:nvCxnSpPr>
          <p:spPr>
            <a:xfrm>
              <a:off x="2299" y="1537"/>
              <a:ext cx="516" cy="0"/>
            </a:xfrm>
            <a:prstGeom prst="line">
              <a:avLst/>
            </a:prstGeom>
            <a:noFill/>
            <a:ln w="38100" cap="flat" cmpd="sng" algn="ctr">
              <a:solidFill>
                <a:srgbClr val="0000FF"/>
              </a:solidFill>
              <a:prstDash val="solid"/>
            </a:ln>
            <a:effectLst/>
          </p:spPr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DABE30B4-0AEB-463D-AF12-3A5C80D39539}"/>
                </a:ext>
              </a:extLst>
            </p:cNvPr>
            <p:cNvCxnSpPr/>
            <p:nvPr/>
          </p:nvCxnSpPr>
          <p:spPr>
            <a:xfrm>
              <a:off x="2304" y="1252"/>
              <a:ext cx="5" cy="656"/>
            </a:xfrm>
            <a:prstGeom prst="line">
              <a:avLst/>
            </a:prstGeom>
            <a:noFill/>
            <a:ln w="38100" cap="flat" cmpd="sng" algn="ctr">
              <a:solidFill>
                <a:srgbClr val="0000FF"/>
              </a:solidFill>
              <a:prstDash val="solid"/>
            </a:ln>
            <a:effectLst/>
          </p:spPr>
        </p:cxnSp>
      </p:grpSp>
      <p:sp>
        <p:nvSpPr>
          <p:cNvPr id="80" name="TextBox 36">
            <a:extLst>
              <a:ext uri="{FF2B5EF4-FFF2-40B4-BE49-F238E27FC236}">
                <a16:creationId xmlns:a16="http://schemas.microsoft.com/office/drawing/2014/main" id="{500E50A0-6BD0-459B-869C-744339DF34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8393" y="4452147"/>
            <a:ext cx="381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81" name="TextBox 39">
            <a:extLst>
              <a:ext uri="{FF2B5EF4-FFF2-40B4-BE49-F238E27FC236}">
                <a16:creationId xmlns:a16="http://schemas.microsoft.com/office/drawing/2014/main" id="{A8C2D365-4DFC-410F-BBB0-A4AEA2E871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5363" y="4259669"/>
            <a:ext cx="400050" cy="709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82" name="TextBox 36">
            <a:extLst>
              <a:ext uri="{FF2B5EF4-FFF2-40B4-BE49-F238E27FC236}">
                <a16:creationId xmlns:a16="http://schemas.microsoft.com/office/drawing/2014/main" id="{A5DCA4D2-467F-4556-BA67-B27BFA18E5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6201" y="4437308"/>
            <a:ext cx="381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83" name="TextBox 38">
            <a:extLst>
              <a:ext uri="{FF2B5EF4-FFF2-40B4-BE49-F238E27FC236}">
                <a16:creationId xmlns:a16="http://schemas.microsoft.com/office/drawing/2014/main" id="{3F95B02D-219B-4DB4-90BB-C106BD9D8F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9023" y="4263656"/>
            <a:ext cx="72120" cy="718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84" name="TextBox 38">
            <a:extLst>
              <a:ext uri="{FF2B5EF4-FFF2-40B4-BE49-F238E27FC236}">
                <a16:creationId xmlns:a16="http://schemas.microsoft.com/office/drawing/2014/main" id="{453B651B-646C-414F-B207-E2B46FB23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9215" y="4719085"/>
            <a:ext cx="28309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88" name="TextBox 43">
            <a:extLst>
              <a:ext uri="{FF2B5EF4-FFF2-40B4-BE49-F238E27FC236}">
                <a16:creationId xmlns:a16="http://schemas.microsoft.com/office/drawing/2014/main" id="{070AE6ED-8D42-4D66-A576-A34797B68D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32203" y="3764018"/>
            <a:ext cx="381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89" name="TextBox 49">
            <a:extLst>
              <a:ext uri="{FF2B5EF4-FFF2-40B4-BE49-F238E27FC236}">
                <a16:creationId xmlns:a16="http://schemas.microsoft.com/office/drawing/2014/main" id="{EA9EE80F-7EC8-4D7C-87B4-367CD5E4B3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7449" y="3758186"/>
            <a:ext cx="10287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84</a:t>
            </a:r>
          </a:p>
        </p:txBody>
      </p:sp>
      <p:grpSp>
        <p:nvGrpSpPr>
          <p:cNvPr id="90" name="Group 66">
            <a:extLst>
              <a:ext uri="{FF2B5EF4-FFF2-40B4-BE49-F238E27FC236}">
                <a16:creationId xmlns:a16="http://schemas.microsoft.com/office/drawing/2014/main" id="{B25131B6-0808-456A-A801-E9B6CFEC55A5}"/>
              </a:ext>
            </a:extLst>
          </p:cNvPr>
          <p:cNvGrpSpPr>
            <a:grpSpLocks/>
          </p:cNvGrpSpPr>
          <p:nvPr/>
        </p:nvGrpSpPr>
        <p:grpSpPr bwMode="auto">
          <a:xfrm>
            <a:off x="8952384" y="3813669"/>
            <a:ext cx="819151" cy="1431301"/>
            <a:chOff x="2299" y="1252"/>
            <a:chExt cx="516" cy="656"/>
          </a:xfrm>
        </p:grpSpPr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7175A83A-A6CA-41D9-AA41-696E46FC265A}"/>
                </a:ext>
              </a:extLst>
            </p:cNvPr>
            <p:cNvCxnSpPr>
              <a:cxnSpLocks/>
            </p:cNvCxnSpPr>
            <p:nvPr/>
          </p:nvCxnSpPr>
          <p:spPr>
            <a:xfrm>
              <a:off x="2299" y="1537"/>
              <a:ext cx="516" cy="0"/>
            </a:xfrm>
            <a:prstGeom prst="line">
              <a:avLst/>
            </a:prstGeom>
            <a:noFill/>
            <a:ln w="38100" cap="flat" cmpd="sng" algn="ctr">
              <a:solidFill>
                <a:srgbClr val="0000FF"/>
              </a:solidFill>
              <a:prstDash val="solid"/>
            </a:ln>
            <a:effectLst/>
          </p:spPr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B30CD1D1-76D1-44CC-AA94-CAA950ABD832}"/>
                </a:ext>
              </a:extLst>
            </p:cNvPr>
            <p:cNvCxnSpPr/>
            <p:nvPr/>
          </p:nvCxnSpPr>
          <p:spPr>
            <a:xfrm>
              <a:off x="2304" y="1252"/>
              <a:ext cx="5" cy="656"/>
            </a:xfrm>
            <a:prstGeom prst="line">
              <a:avLst/>
            </a:prstGeom>
            <a:noFill/>
            <a:ln w="38100" cap="flat" cmpd="sng" algn="ctr">
              <a:solidFill>
                <a:srgbClr val="0000FF"/>
              </a:solidFill>
              <a:prstDash val="solid"/>
            </a:ln>
            <a:effectLst/>
          </p:spPr>
        </p:cxnSp>
      </p:grpSp>
      <p:sp>
        <p:nvSpPr>
          <p:cNvPr id="93" name="TextBox 36">
            <a:extLst>
              <a:ext uri="{FF2B5EF4-FFF2-40B4-BE49-F238E27FC236}">
                <a16:creationId xmlns:a16="http://schemas.microsoft.com/office/drawing/2014/main" id="{304B59DA-1688-49BC-BAF8-2737F6DC5B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4784" y="4411206"/>
            <a:ext cx="381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94" name="TextBox 39">
            <a:extLst>
              <a:ext uri="{FF2B5EF4-FFF2-40B4-BE49-F238E27FC236}">
                <a16:creationId xmlns:a16="http://schemas.microsoft.com/office/drawing/2014/main" id="{2FAC7C61-B276-4582-950A-15DABD2019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92386" y="4217139"/>
            <a:ext cx="400050" cy="709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95" name="TextBox 36">
            <a:extLst>
              <a:ext uri="{FF2B5EF4-FFF2-40B4-BE49-F238E27FC236}">
                <a16:creationId xmlns:a16="http://schemas.microsoft.com/office/drawing/2014/main" id="{D99E74E4-1796-47E5-99C3-97A3CFAF1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11327" y="4407000"/>
            <a:ext cx="381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96" name="TextBox 38">
            <a:extLst>
              <a:ext uri="{FF2B5EF4-FFF2-40B4-BE49-F238E27FC236}">
                <a16:creationId xmlns:a16="http://schemas.microsoft.com/office/drawing/2014/main" id="{F4F5B599-B2E8-4C05-A968-5BC559B42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06046" y="4221126"/>
            <a:ext cx="72120" cy="718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97" name="TextBox 38">
            <a:extLst>
              <a:ext uri="{FF2B5EF4-FFF2-40B4-BE49-F238E27FC236}">
                <a16:creationId xmlns:a16="http://schemas.microsoft.com/office/drawing/2014/main" id="{3CFFF932-CCE8-4929-97A5-931E0C69F8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6238" y="4676555"/>
            <a:ext cx="28309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108" name="TextBox 43">
            <a:extLst>
              <a:ext uri="{FF2B5EF4-FFF2-40B4-BE49-F238E27FC236}">
                <a16:creationId xmlns:a16="http://schemas.microsoft.com/office/drawing/2014/main" id="{ABA96DA4-E3E7-4E6E-8D2D-449E246E63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71635" y="3774650"/>
            <a:ext cx="381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09" name="TextBox 49">
            <a:extLst>
              <a:ext uri="{FF2B5EF4-FFF2-40B4-BE49-F238E27FC236}">
                <a16:creationId xmlns:a16="http://schemas.microsoft.com/office/drawing/2014/main" id="{0C7DC8AB-9F0A-4034-96F7-891566322E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46881" y="3768818"/>
            <a:ext cx="10287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95</a:t>
            </a:r>
          </a:p>
        </p:txBody>
      </p:sp>
      <p:grpSp>
        <p:nvGrpSpPr>
          <p:cNvPr id="110" name="Group 66">
            <a:extLst>
              <a:ext uri="{FF2B5EF4-FFF2-40B4-BE49-F238E27FC236}">
                <a16:creationId xmlns:a16="http://schemas.microsoft.com/office/drawing/2014/main" id="{FA06AF1A-CB95-41CF-BECC-CCE457306E23}"/>
              </a:ext>
            </a:extLst>
          </p:cNvPr>
          <p:cNvGrpSpPr>
            <a:grpSpLocks/>
          </p:cNvGrpSpPr>
          <p:nvPr/>
        </p:nvGrpSpPr>
        <p:grpSpPr bwMode="auto">
          <a:xfrm>
            <a:off x="10791816" y="3824301"/>
            <a:ext cx="819151" cy="1431301"/>
            <a:chOff x="2299" y="1252"/>
            <a:chExt cx="516" cy="656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8115E62B-31B5-427A-AB78-8A0CA46C825B}"/>
                </a:ext>
              </a:extLst>
            </p:cNvPr>
            <p:cNvCxnSpPr>
              <a:cxnSpLocks/>
            </p:cNvCxnSpPr>
            <p:nvPr/>
          </p:nvCxnSpPr>
          <p:spPr>
            <a:xfrm>
              <a:off x="2299" y="1537"/>
              <a:ext cx="516" cy="0"/>
            </a:xfrm>
            <a:prstGeom prst="line">
              <a:avLst/>
            </a:prstGeom>
            <a:noFill/>
            <a:ln w="38100" cap="flat" cmpd="sng" algn="ctr">
              <a:solidFill>
                <a:srgbClr val="0000FF"/>
              </a:solidFill>
              <a:prstDash val="solid"/>
            </a:ln>
            <a:effectLst/>
          </p:spPr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E3B2C75-E445-4C72-83DC-A28DB01E40C1}"/>
                </a:ext>
              </a:extLst>
            </p:cNvPr>
            <p:cNvCxnSpPr/>
            <p:nvPr/>
          </p:nvCxnSpPr>
          <p:spPr>
            <a:xfrm>
              <a:off x="2304" y="1252"/>
              <a:ext cx="5" cy="656"/>
            </a:xfrm>
            <a:prstGeom prst="line">
              <a:avLst/>
            </a:prstGeom>
            <a:noFill/>
            <a:ln w="38100" cap="flat" cmpd="sng" algn="ctr">
              <a:solidFill>
                <a:srgbClr val="0000FF"/>
              </a:solidFill>
              <a:prstDash val="solid"/>
            </a:ln>
            <a:effectLst/>
          </p:spPr>
        </p:cxnSp>
      </p:grpSp>
      <p:sp>
        <p:nvSpPr>
          <p:cNvPr id="113" name="TextBox 36">
            <a:extLst>
              <a:ext uri="{FF2B5EF4-FFF2-40B4-BE49-F238E27FC236}">
                <a16:creationId xmlns:a16="http://schemas.microsoft.com/office/drawing/2014/main" id="{84A69038-01B9-4111-A437-4EC1DD38CF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3705" y="4390307"/>
            <a:ext cx="381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14" name="TextBox 39">
            <a:extLst>
              <a:ext uri="{FF2B5EF4-FFF2-40B4-BE49-F238E27FC236}">
                <a16:creationId xmlns:a16="http://schemas.microsoft.com/office/drawing/2014/main" id="{D4A8B15E-BFE8-4042-9C48-D297771912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1818" y="4227771"/>
            <a:ext cx="400050" cy="709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15" name="TextBox 36">
            <a:extLst>
              <a:ext uri="{FF2B5EF4-FFF2-40B4-BE49-F238E27FC236}">
                <a16:creationId xmlns:a16="http://schemas.microsoft.com/office/drawing/2014/main" id="{6FCBAD3A-6A76-4BD1-8121-0CFF82D9C3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40248" y="4386101"/>
            <a:ext cx="381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16" name="TextBox 38">
            <a:extLst>
              <a:ext uri="{FF2B5EF4-FFF2-40B4-BE49-F238E27FC236}">
                <a16:creationId xmlns:a16="http://schemas.microsoft.com/office/drawing/2014/main" id="{C18F1C30-8D86-4DA5-BCB1-644ED39B80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45478" y="4231758"/>
            <a:ext cx="72120" cy="718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17" name="TextBox 38">
            <a:extLst>
              <a:ext uri="{FF2B5EF4-FFF2-40B4-BE49-F238E27FC236}">
                <a16:creationId xmlns:a16="http://schemas.microsoft.com/office/drawing/2014/main" id="{BE5AC6E7-6021-4AA7-B98C-B37DC5B1D7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85670" y="4687187"/>
            <a:ext cx="28309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84577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80" grpId="0"/>
      <p:bldP spid="81" grpId="0"/>
      <p:bldP spid="82" grpId="0"/>
      <p:bldP spid="83" grpId="0"/>
      <p:bldP spid="84" grpId="0"/>
      <p:bldP spid="88" grpId="0"/>
      <p:bldP spid="89" grpId="0"/>
      <p:bldP spid="93" grpId="0"/>
      <p:bldP spid="94" grpId="0"/>
      <p:bldP spid="95" grpId="0"/>
      <p:bldP spid="96" grpId="0"/>
      <p:bldP spid="97" grpId="0"/>
      <p:bldP spid="108" grpId="0"/>
      <p:bldP spid="109" grpId="0"/>
      <p:bldP spid="113" grpId="0"/>
      <p:bldP spid="114" grpId="0"/>
      <p:bldP spid="115" grpId="0"/>
      <p:bldP spid="116" grpId="0"/>
      <p:bldP spid="1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72"/>
          <a:stretch/>
        </p:blipFill>
        <p:spPr bwMode="auto">
          <a:xfrm>
            <a:off x="-1" y="2"/>
            <a:ext cx="12223428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395" l="6550" r="92652">
                        <a14:foregroundMark x1="30192" y1="95130" x2="43291" y2="87542"/>
                        <a14:foregroundMark x1="37220" y1="86070" x2="26198" y2="93318"/>
                        <a14:foregroundMark x1="61182" y1="86636" x2="73003" y2="94224"/>
                        <a14:foregroundMark x1="57987" y1="89921" x2="61661" y2="921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33601" y="2819401"/>
            <a:ext cx="2003681" cy="2826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84066" l="0" r="100000">
                        <a14:foregroundMark x1="17692" y1="60989" x2="20110" y2="70000"/>
                        <a14:foregroundMark x1="77692" y1="60110" x2="81209" y2="695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18901" r="-2198" b="21978"/>
          <a:stretch/>
        </p:blipFill>
        <p:spPr bwMode="auto">
          <a:xfrm>
            <a:off x="2946400" y="2565400"/>
            <a:ext cx="5486400" cy="3938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4871379" y="7010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071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3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4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30"/>
                            </p:stCondLst>
                            <p:childTnLst>
                              <p:par>
                                <p:cTn id="16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-0.68334 0.00309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67" y="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72"/>
          <a:stretch/>
        </p:blipFill>
        <p:spPr bwMode="auto">
          <a:xfrm>
            <a:off x="-1" y="2"/>
            <a:ext cx="12223428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76314" y="1913860"/>
            <a:ext cx="3518160" cy="3125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84066" l="0" r="100000">
                        <a14:foregroundMark x1="17692" y1="60989" x2="20110" y2="70000"/>
                        <a14:foregroundMark x1="77692" y1="60110" x2="81209" y2="695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18901" r="-2198" b="21978"/>
          <a:stretch/>
        </p:blipFill>
        <p:spPr bwMode="auto">
          <a:xfrm>
            <a:off x="10414322" y="2908269"/>
            <a:ext cx="5486400" cy="3938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4871379" y="7010400"/>
            <a:ext cx="609600" cy="609600"/>
          </a:xfrm>
          <a:prstGeom prst="rect">
            <a:avLst/>
          </a:prstGeom>
        </p:spPr>
      </p:pic>
      <p:sp>
        <p:nvSpPr>
          <p:cNvPr id="15" name="Rounded Rectangle 8">
            <a:extLst>
              <a:ext uri="{FF2B5EF4-FFF2-40B4-BE49-F238E27FC236}">
                <a16:creationId xmlns:a16="http://schemas.microsoft.com/office/drawing/2014/main" id="{160F5F02-6863-4A59-9E34-4EDD83632D5B}"/>
              </a:ext>
            </a:extLst>
          </p:cNvPr>
          <p:cNvSpPr/>
          <p:nvPr/>
        </p:nvSpPr>
        <p:spPr>
          <a:xfrm>
            <a:off x="2235536" y="464645"/>
            <a:ext cx="8127693" cy="77301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Hãy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giúp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mình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hoàn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thành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bài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3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nhé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2" name="3">
            <a:hlinkClick r:id="" action="ppaction://media"/>
            <a:extLst>
              <a:ext uri="{FF2B5EF4-FFF2-40B4-BE49-F238E27FC236}">
                <a16:creationId xmlns:a16="http://schemas.microsoft.com/office/drawing/2014/main" id="{3503AAF7-FB20-7F7C-6A4F-9981FDEF7ED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947838" y="27425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79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3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-0.68334 0.00324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67" y="16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44444E-6 L 0.25 -4.44444E-6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9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46DFA6D-05DC-40D5-A41E-B43B7C689FE3}"/>
              </a:ext>
            </a:extLst>
          </p:cNvPr>
          <p:cNvSpPr/>
          <p:nvPr/>
        </p:nvSpPr>
        <p:spPr>
          <a:xfrm>
            <a:off x="293079" y="197763"/>
            <a:ext cx="11734799" cy="6462475"/>
          </a:xfrm>
          <a:prstGeom prst="roundRect">
            <a:avLst>
              <a:gd name="adj" fmla="val 104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F8E56E-26FF-47CA-A2E9-486F1ADD2D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174" y="422423"/>
            <a:ext cx="1590675" cy="59055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A0E6BB5A-03F5-4BBA-88FD-ED581609DDDE}"/>
              </a:ext>
            </a:extLst>
          </p:cNvPr>
          <p:cNvGrpSpPr/>
          <p:nvPr/>
        </p:nvGrpSpPr>
        <p:grpSpPr>
          <a:xfrm>
            <a:off x="1017402" y="1308248"/>
            <a:ext cx="2037464" cy="2025191"/>
            <a:chOff x="1017402" y="1308248"/>
            <a:chExt cx="2037464" cy="2025191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D782854-D493-403A-A864-41597776D1D0}"/>
                </a:ext>
              </a:extLst>
            </p:cNvPr>
            <p:cNvGrpSpPr/>
            <p:nvPr/>
          </p:nvGrpSpPr>
          <p:grpSpPr>
            <a:xfrm>
              <a:off x="1017402" y="1308248"/>
              <a:ext cx="2037464" cy="1446550"/>
              <a:chOff x="1591561" y="3105150"/>
              <a:chExt cx="2037464" cy="1446550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57F0FD9-8F58-4BF4-9536-39A637124258}"/>
                  </a:ext>
                </a:extLst>
              </p:cNvPr>
              <p:cNvSpPr txBox="1"/>
              <p:nvPr/>
            </p:nvSpPr>
            <p:spPr>
              <a:xfrm>
                <a:off x="1771650" y="3105150"/>
                <a:ext cx="1857375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 17</a:t>
                </a:r>
              </a:p>
              <a:p>
                <a:r>
                  <a:rPr lang="en-US" sz="44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   5</a:t>
                </a:r>
              </a:p>
            </p:txBody>
          </p: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5873B502-74F3-44E5-BE02-912DB69ACC17}"/>
                  </a:ext>
                </a:extLst>
              </p:cNvPr>
              <p:cNvCxnSpPr/>
              <p:nvPr/>
            </p:nvCxnSpPr>
            <p:spPr>
              <a:xfrm>
                <a:off x="1838325" y="4410075"/>
                <a:ext cx="923925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903C48A-40BE-4727-AD8F-E90FE2401608}"/>
                  </a:ext>
                </a:extLst>
              </p:cNvPr>
              <p:cNvSpPr txBox="1"/>
              <p:nvPr/>
            </p:nvSpPr>
            <p:spPr>
              <a:xfrm>
                <a:off x="1591561" y="3557920"/>
                <a:ext cx="33337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x</a:t>
                </a:r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6FB52C9-5393-46F2-B605-B4C305AB0AC4}"/>
                </a:ext>
              </a:extLst>
            </p:cNvPr>
            <p:cNvSpPr txBox="1"/>
            <p:nvPr/>
          </p:nvSpPr>
          <p:spPr>
            <a:xfrm>
              <a:off x="1446247" y="2563998"/>
              <a:ext cx="97797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55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C97FCDF-7F51-447D-98F9-47F88A1EC238}"/>
              </a:ext>
            </a:extLst>
          </p:cNvPr>
          <p:cNvGrpSpPr/>
          <p:nvPr/>
        </p:nvGrpSpPr>
        <p:grpSpPr>
          <a:xfrm>
            <a:off x="7328268" y="1450920"/>
            <a:ext cx="1730885" cy="2806469"/>
            <a:chOff x="7328268" y="1450920"/>
            <a:chExt cx="1730885" cy="2806469"/>
          </a:xfrm>
        </p:grpSpPr>
        <p:sp>
          <p:nvSpPr>
            <p:cNvPr id="16" name="TextBox 43">
              <a:extLst>
                <a:ext uri="{FF2B5EF4-FFF2-40B4-BE49-F238E27FC236}">
                  <a16:creationId xmlns:a16="http://schemas.microsoft.com/office/drawing/2014/main" id="{A65AA070-CA55-496E-847E-5603F508A9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9821" y="1456752"/>
              <a:ext cx="3810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4000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17" name="TextBox 49">
              <a:extLst>
                <a:ext uri="{FF2B5EF4-FFF2-40B4-BE49-F238E27FC236}">
                  <a16:creationId xmlns:a16="http://schemas.microsoft.com/office/drawing/2014/main" id="{3B571004-61C4-426C-92A8-CED5143170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95067" y="1450920"/>
              <a:ext cx="10287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4000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86</a:t>
              </a:r>
            </a:p>
          </p:txBody>
        </p:sp>
        <p:grpSp>
          <p:nvGrpSpPr>
            <p:cNvPr id="18" name="Group 66">
              <a:extLst>
                <a:ext uri="{FF2B5EF4-FFF2-40B4-BE49-F238E27FC236}">
                  <a16:creationId xmlns:a16="http://schemas.microsoft.com/office/drawing/2014/main" id="{3E162481-8DE3-4AE2-AEB2-842D39A4532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240002" y="1506403"/>
              <a:ext cx="819151" cy="1431301"/>
              <a:chOff x="2299" y="1252"/>
              <a:chExt cx="516" cy="656"/>
            </a:xfrm>
          </p:grpSpPr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0FDC60CA-8739-47AA-9FD5-54AEC833F3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99" y="1537"/>
                <a:ext cx="516" cy="0"/>
              </a:xfrm>
              <a:prstGeom prst="line">
                <a:avLst/>
              </a:prstGeom>
              <a:noFill/>
              <a:ln w="38100" cap="flat" cmpd="sng" algn="ctr">
                <a:solidFill>
                  <a:srgbClr val="0000FF"/>
                </a:solidFill>
                <a:prstDash val="solid"/>
              </a:ln>
              <a:effectLst/>
            </p:spPr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BFA9D47E-8FB4-4D78-809B-4BFD8A0B3BBC}"/>
                  </a:ext>
                </a:extLst>
              </p:cNvPr>
              <p:cNvCxnSpPr/>
              <p:nvPr/>
            </p:nvCxnSpPr>
            <p:spPr>
              <a:xfrm>
                <a:off x="2304" y="1252"/>
                <a:ext cx="5" cy="656"/>
              </a:xfrm>
              <a:prstGeom prst="line">
                <a:avLst/>
              </a:prstGeom>
              <a:noFill/>
              <a:ln w="38100" cap="flat" cmpd="sng" algn="ctr">
                <a:solidFill>
                  <a:srgbClr val="0000FF"/>
                </a:solidFill>
                <a:prstDash val="solid"/>
              </a:ln>
              <a:effectLst/>
            </p:spPr>
          </p:cxnSp>
        </p:grpSp>
        <p:sp>
          <p:nvSpPr>
            <p:cNvPr id="21" name="TextBox 36">
              <a:extLst>
                <a:ext uri="{FF2B5EF4-FFF2-40B4-BE49-F238E27FC236}">
                  <a16:creationId xmlns:a16="http://schemas.microsoft.com/office/drawing/2014/main" id="{095A140A-00A9-4A22-BFDC-418EEB6289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52402" y="2240575"/>
              <a:ext cx="3810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4000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22" name="TextBox 39">
              <a:extLst>
                <a:ext uri="{FF2B5EF4-FFF2-40B4-BE49-F238E27FC236}">
                  <a16:creationId xmlns:a16="http://schemas.microsoft.com/office/drawing/2014/main" id="{F5BEB550-5F63-4631-A810-AF059B27D3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11902" y="1899241"/>
              <a:ext cx="400050" cy="709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4000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27" name="TextBox 36">
              <a:extLst>
                <a:ext uri="{FF2B5EF4-FFF2-40B4-BE49-F238E27FC236}">
                  <a16:creationId xmlns:a16="http://schemas.microsoft.com/office/drawing/2014/main" id="{9B93ED47-390A-4113-9944-8ED58DB7EE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98945" y="2236369"/>
              <a:ext cx="3810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4000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29" name="TextBox 38">
              <a:extLst>
                <a:ext uri="{FF2B5EF4-FFF2-40B4-BE49-F238E27FC236}">
                  <a16:creationId xmlns:a16="http://schemas.microsoft.com/office/drawing/2014/main" id="{6251BD4C-5DC9-4195-BA9F-CF50A38A92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57409" y="2475615"/>
              <a:ext cx="72966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4000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26</a:t>
              </a: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4179EF6-F53F-4E7D-956C-504A406B16FD}"/>
                </a:ext>
              </a:extLst>
            </p:cNvPr>
            <p:cNvCxnSpPr/>
            <p:nvPr/>
          </p:nvCxnSpPr>
          <p:spPr>
            <a:xfrm>
              <a:off x="7328268" y="2606084"/>
              <a:ext cx="92392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8">
              <a:extLst>
                <a:ext uri="{FF2B5EF4-FFF2-40B4-BE49-F238E27FC236}">
                  <a16:creationId xmlns:a16="http://schemas.microsoft.com/office/drawing/2014/main" id="{C1440DAA-DDA4-493C-A362-DCA4407A5F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68042" y="2943447"/>
              <a:ext cx="72966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4000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24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6F7F5139-E760-4781-B750-1A689533E2B0}"/>
                </a:ext>
              </a:extLst>
            </p:cNvPr>
            <p:cNvCxnSpPr/>
            <p:nvPr/>
          </p:nvCxnSpPr>
          <p:spPr>
            <a:xfrm>
              <a:off x="7328268" y="3573647"/>
              <a:ext cx="92392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8">
              <a:extLst>
                <a:ext uri="{FF2B5EF4-FFF2-40B4-BE49-F238E27FC236}">
                  <a16:creationId xmlns:a16="http://schemas.microsoft.com/office/drawing/2014/main" id="{6F75139B-44B2-41FF-A6F8-495B820A24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44489" y="3549503"/>
              <a:ext cx="72966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4000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EFD7CE0-CE0B-4EAC-B0B5-DDC717AB3A29}"/>
              </a:ext>
            </a:extLst>
          </p:cNvPr>
          <p:cNvSpPr/>
          <p:nvPr/>
        </p:nvSpPr>
        <p:spPr>
          <a:xfrm>
            <a:off x="2083981" y="3232298"/>
            <a:ext cx="669852" cy="606055"/>
          </a:xfrm>
          <a:prstGeom prst="roundRect">
            <a:avLst/>
          </a:prstGeom>
          <a:ln w="57150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E5F3C4CF-65BB-4C29-B30E-9A1CAFE11F88}"/>
              </a:ext>
            </a:extLst>
          </p:cNvPr>
          <p:cNvSpPr/>
          <p:nvPr/>
        </p:nvSpPr>
        <p:spPr>
          <a:xfrm>
            <a:off x="8665534" y="3413051"/>
            <a:ext cx="669852" cy="606055"/>
          </a:xfrm>
          <a:prstGeom prst="roundRect">
            <a:avLst/>
          </a:prstGeom>
          <a:ln w="57150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0EB13AE7-D9BE-4221-8168-D08E1E695118}"/>
              </a:ext>
            </a:extLst>
          </p:cNvPr>
          <p:cNvSpPr/>
          <p:nvPr/>
        </p:nvSpPr>
        <p:spPr>
          <a:xfrm>
            <a:off x="2098158" y="3235842"/>
            <a:ext cx="669852" cy="606055"/>
          </a:xfrm>
          <a:prstGeom prst="roundRect">
            <a:avLst/>
          </a:prstGeom>
          <a:ln w="57150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E552E68C-DFE9-4BC4-9A14-FBE4EE4EA1CF}"/>
              </a:ext>
            </a:extLst>
          </p:cNvPr>
          <p:cNvSpPr/>
          <p:nvPr/>
        </p:nvSpPr>
        <p:spPr>
          <a:xfrm>
            <a:off x="8658446" y="3416596"/>
            <a:ext cx="669852" cy="606055"/>
          </a:xfrm>
          <a:prstGeom prst="roundRect">
            <a:avLst/>
          </a:prstGeom>
          <a:ln w="57150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C653E9B-D207-40D2-B8A0-0501D6E6457A}"/>
              </a:ext>
            </a:extLst>
          </p:cNvPr>
          <p:cNvSpPr/>
          <p:nvPr/>
        </p:nvSpPr>
        <p:spPr>
          <a:xfrm>
            <a:off x="1376856" y="2680138"/>
            <a:ext cx="420414" cy="525517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Calibri" panose="020F0502020204030204" pitchFamily="34" charset="0"/>
                <a:cs typeface="Calibri" panose="020F0502020204030204" pitchFamily="34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155657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4" grpId="0" animBg="1"/>
      <p:bldP spid="35" grpId="0" animBg="1"/>
      <p:bldP spid="36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72"/>
          <a:stretch/>
        </p:blipFill>
        <p:spPr bwMode="auto">
          <a:xfrm>
            <a:off x="-1" y="2"/>
            <a:ext cx="12223428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2133600" y="2551814"/>
            <a:ext cx="2682567" cy="2682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84066" l="0" r="100000">
                        <a14:foregroundMark x1="17692" y1="60989" x2="20110" y2="70000"/>
                        <a14:foregroundMark x1="77692" y1="60110" x2="81209" y2="695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18901" r="-2198" b="21978"/>
          <a:stretch/>
        </p:blipFill>
        <p:spPr bwMode="auto">
          <a:xfrm>
            <a:off x="2946400" y="2565400"/>
            <a:ext cx="5486400" cy="3938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4871379" y="7010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22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3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2.59259E-6 L 0.25 -2.59259E-6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30"/>
                            </p:stCondLst>
                            <p:childTnLst>
                              <p:par>
                                <p:cTn id="16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-0.68334 0.00301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67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72"/>
          <a:stretch/>
        </p:blipFill>
        <p:spPr bwMode="auto">
          <a:xfrm>
            <a:off x="-1" y="2"/>
            <a:ext cx="12223428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22878" y="2281004"/>
            <a:ext cx="2316685" cy="2758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84066" l="0" r="100000">
                        <a14:foregroundMark x1="17692" y1="60989" x2="20110" y2="70000"/>
                        <a14:foregroundMark x1="77692" y1="60110" x2="81209" y2="695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18901" r="-2198" b="21978"/>
          <a:stretch/>
        </p:blipFill>
        <p:spPr bwMode="auto">
          <a:xfrm>
            <a:off x="10287000" y="2819400"/>
            <a:ext cx="5486400" cy="3938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4871379" y="7010400"/>
            <a:ext cx="609600" cy="609600"/>
          </a:xfrm>
          <a:prstGeom prst="rect">
            <a:avLst/>
          </a:prstGeom>
        </p:spPr>
      </p:pic>
      <p:sp>
        <p:nvSpPr>
          <p:cNvPr id="15" name="Rounded Rectangle 8">
            <a:extLst>
              <a:ext uri="{FF2B5EF4-FFF2-40B4-BE49-F238E27FC236}">
                <a16:creationId xmlns:a16="http://schemas.microsoft.com/office/drawing/2014/main" id="{160F5F02-6863-4A59-9E34-4EDD83632D5B}"/>
              </a:ext>
            </a:extLst>
          </p:cNvPr>
          <p:cNvSpPr/>
          <p:nvPr/>
        </p:nvSpPr>
        <p:spPr>
          <a:xfrm>
            <a:off x="2235536" y="464645"/>
            <a:ext cx="8715999" cy="1040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noProof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32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noProof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lang="en-US" sz="32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noProof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mình</a:t>
            </a:r>
            <a:r>
              <a:rPr lang="en-US" sz="32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noProof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lên</a:t>
            </a:r>
            <a:r>
              <a:rPr lang="en-US" sz="32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noProof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lang="en-US" sz="32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noProof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noProof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32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noProof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32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hoàn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thành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bài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4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và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5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nhé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2" name="tải xuống">
            <a:hlinkClick r:id="" action="ppaction://media"/>
            <a:extLst>
              <a:ext uri="{FF2B5EF4-FFF2-40B4-BE49-F238E27FC236}">
                <a16:creationId xmlns:a16="http://schemas.microsoft.com/office/drawing/2014/main" id="{6ECA6B60-47F3-EFB3-2833-50C86612158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808942" y="26268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2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3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-0.68334 0.00324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67" y="16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81481E-6 L 0.2198 0.01829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90" y="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1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46DFA6D-05DC-40D5-A41E-B43B7C689FE3}"/>
              </a:ext>
            </a:extLst>
          </p:cNvPr>
          <p:cNvSpPr/>
          <p:nvPr/>
        </p:nvSpPr>
        <p:spPr>
          <a:xfrm>
            <a:off x="293079" y="197763"/>
            <a:ext cx="11734799" cy="6462475"/>
          </a:xfrm>
          <a:prstGeom prst="roundRect">
            <a:avLst>
              <a:gd name="adj" fmla="val 104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1321FC-2027-49D6-AFC3-D210B950E867}"/>
              </a:ext>
            </a:extLst>
          </p:cNvPr>
          <p:cNvSpPr txBox="1"/>
          <p:nvPr/>
        </p:nvSpPr>
        <p:spPr>
          <a:xfrm>
            <a:off x="520996" y="520995"/>
            <a:ext cx="113555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4. Hai </a:t>
            </a:r>
            <a:r>
              <a:rPr lang="en-US" sz="3600" b="1" i="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xe</a:t>
            </a:r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ô </a:t>
            </a:r>
            <a:r>
              <a:rPr lang="en-US" sz="3600" b="1" i="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tô</a:t>
            </a:r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chở</a:t>
            </a:r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học</a:t>
            </a:r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sinh</a:t>
            </a:r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đi</a:t>
            </a:r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thăm</a:t>
            </a:r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Lăng</a:t>
            </a:r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Bác</a:t>
            </a:r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Hồ</a:t>
            </a:r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, </a:t>
            </a:r>
            <a:r>
              <a:rPr lang="en-US" sz="3600" b="1" i="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mỗi</a:t>
            </a:r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xe</a:t>
            </a:r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chở</a:t>
            </a:r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45 </a:t>
            </a:r>
            <a:r>
              <a:rPr lang="en-US" sz="3600" b="1" i="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học</a:t>
            </a:r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sinh</a:t>
            </a:r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. </a:t>
            </a:r>
            <a:r>
              <a:rPr lang="en-US" sz="3600" b="1" i="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Hỏi</a:t>
            </a:r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có</a:t>
            </a:r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tất</a:t>
            </a:r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cả</a:t>
            </a:r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bao </a:t>
            </a:r>
            <a:r>
              <a:rPr lang="en-US" sz="3600" b="1" i="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nhiêu</a:t>
            </a:r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học</a:t>
            </a:r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sinh</a:t>
            </a:r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đi</a:t>
            </a:r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thăm</a:t>
            </a:r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lăng</a:t>
            </a:r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Bác</a:t>
            </a:r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Hồ</a:t>
            </a:r>
            <a:r>
              <a:rPr lang="en-US" sz="3600" b="1" i="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?</a:t>
            </a:r>
            <a:endParaRPr lang="en-US" sz="3600" b="1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CFBB7AE-881F-4BA2-B378-759A294762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0743" y="2413591"/>
            <a:ext cx="4400884" cy="245604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8653BE7-C243-48D8-A907-9E777675B0AF}"/>
              </a:ext>
            </a:extLst>
          </p:cNvPr>
          <p:cNvSpPr txBox="1"/>
          <p:nvPr/>
        </p:nvSpPr>
        <p:spPr>
          <a:xfrm>
            <a:off x="425304" y="2541181"/>
            <a:ext cx="7028120" cy="3330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i="0" u="sng" dirty="0" err="1">
                <a:solidFill>
                  <a:srgbClr val="008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Bài</a:t>
            </a:r>
            <a:r>
              <a:rPr lang="en-US" sz="3600" b="1" i="0" u="sng" dirty="0">
                <a:solidFill>
                  <a:srgbClr val="008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i="0" u="sng" dirty="0" err="1">
                <a:solidFill>
                  <a:srgbClr val="008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giải</a:t>
            </a:r>
            <a:r>
              <a:rPr lang="en-US" sz="3600" b="1" i="0" u="sng" dirty="0">
                <a:solidFill>
                  <a:srgbClr val="008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en-US" sz="3600" b="0" i="0" u="sng" dirty="0">
              <a:solidFill>
                <a:srgbClr val="00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3600" b="1" i="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36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học</a:t>
            </a:r>
            <a:r>
              <a:rPr lang="en-US" sz="36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sinh</a:t>
            </a:r>
            <a:r>
              <a:rPr lang="en-US" sz="36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đi</a:t>
            </a:r>
            <a:r>
              <a:rPr lang="en-US" sz="36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thăm</a:t>
            </a:r>
            <a:r>
              <a:rPr lang="en-US" sz="36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lăng</a:t>
            </a:r>
            <a:r>
              <a:rPr lang="en-US" sz="36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Bác</a:t>
            </a:r>
            <a:r>
              <a:rPr lang="en-US" sz="36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Hồ</a:t>
            </a:r>
            <a:r>
              <a:rPr lang="en-US" sz="36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là</a:t>
            </a:r>
            <a:r>
              <a:rPr lang="en-US" sz="36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en-US" sz="36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45 x 2 = 90 (</a:t>
            </a:r>
            <a:r>
              <a:rPr lang="en-US" sz="3600" b="1" i="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học</a:t>
            </a:r>
            <a:r>
              <a:rPr lang="en-US" sz="36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sinh</a:t>
            </a:r>
            <a:r>
              <a:rPr lang="en-US" sz="36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en-US" sz="3600" b="1" i="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Đáp</a:t>
            </a:r>
            <a:r>
              <a:rPr lang="en-US" sz="36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36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 90 </a:t>
            </a:r>
            <a:r>
              <a:rPr lang="en-US" sz="3600" b="1" i="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học</a:t>
            </a:r>
            <a:r>
              <a:rPr lang="en-US" sz="36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sinh</a:t>
            </a:r>
            <a:endParaRPr lang="en-US" sz="3600" b="1" i="0" dirty="0">
              <a:solidFill>
                <a:srgbClr val="FF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25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46DFA6D-05DC-40D5-A41E-B43B7C689FE3}"/>
              </a:ext>
            </a:extLst>
          </p:cNvPr>
          <p:cNvSpPr/>
          <p:nvPr/>
        </p:nvSpPr>
        <p:spPr>
          <a:xfrm>
            <a:off x="293079" y="197763"/>
            <a:ext cx="11734799" cy="6462475"/>
          </a:xfrm>
          <a:prstGeom prst="roundRect">
            <a:avLst>
              <a:gd name="adj" fmla="val 104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1321FC-2027-49D6-AFC3-D210B950E867}"/>
              </a:ext>
            </a:extLst>
          </p:cNvPr>
          <p:cNvSpPr txBox="1"/>
          <p:nvPr/>
        </p:nvSpPr>
        <p:spPr>
          <a:xfrm>
            <a:off x="520996" y="520995"/>
            <a:ext cx="113555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5</a:t>
            </a:r>
            <a:r>
              <a:rPr lang="en-US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.</a:t>
            </a:r>
            <a:r>
              <a:rPr lang="vi-VN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Trong thùng có 28 </a:t>
            </a:r>
            <a:r>
              <a:rPr lang="vi-VN" sz="4000" b="1" i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</a:t>
            </a:r>
            <a:r>
              <a:rPr lang="vi-VN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nước mắm. Hỏi cần ít nhất bao nhiêu cái can loại 5</a:t>
            </a:r>
            <a:r>
              <a:rPr lang="vi-VN" sz="4000" b="1" i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l </a:t>
            </a:r>
            <a:r>
              <a:rPr lang="vi-VN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để chứa hết lượng nước mắm đó?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8653BE7-C243-48D8-A907-9E777675B0AF}"/>
              </a:ext>
            </a:extLst>
          </p:cNvPr>
          <p:cNvSpPr txBox="1"/>
          <p:nvPr/>
        </p:nvSpPr>
        <p:spPr>
          <a:xfrm>
            <a:off x="425304" y="2541181"/>
            <a:ext cx="7028120" cy="3330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sng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Bài</a:t>
            </a:r>
            <a:r>
              <a:rPr kumimoji="0" 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3600" b="1" i="0" u="sng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giải</a:t>
            </a:r>
            <a:r>
              <a:rPr kumimoji="0" 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:</a:t>
            </a:r>
            <a:endParaRPr kumimoji="0" lang="en-US" sz="36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vi-VN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Ta có: 28 : 5 = 5 (dư 3)</a:t>
            </a:r>
          </a:p>
          <a:p>
            <a:pPr algn="ctr">
              <a:lnSpc>
                <a:spcPct val="150000"/>
              </a:lnSpc>
            </a:pPr>
            <a:r>
              <a:rPr lang="vi-VN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Vậy cần ít nhất là 6 can để ch</a:t>
            </a:r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ứ</a:t>
            </a:r>
            <a:r>
              <a:rPr lang="vi-VN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a hết lượng nước mắ</a:t>
            </a:r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</a:t>
            </a:r>
            <a:r>
              <a:rPr lang="vi-VN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đó.</a:t>
            </a:r>
          </a:p>
        </p:txBody>
      </p:sp>
      <p:pic>
        <p:nvPicPr>
          <p:cNvPr id="3074" name="Picture 2" descr="Nước mắm Chin-su Nam Ngư chai 750ml">
            <a:extLst>
              <a:ext uri="{FF2B5EF4-FFF2-40B4-BE49-F238E27FC236}">
                <a16:creationId xmlns:a16="http://schemas.microsoft.com/office/drawing/2014/main" id="{2401A9D2-FCC2-4B05-9EDA-18A3A6A5BD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7466" y="1871331"/>
            <a:ext cx="3742660" cy="3742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0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72"/>
          <a:stretch/>
        </p:blipFill>
        <p:spPr bwMode="auto">
          <a:xfrm>
            <a:off x="-1" y="2"/>
            <a:ext cx="12223428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153007" y="2722548"/>
            <a:ext cx="2003784" cy="2416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84066" l="0" r="100000">
                        <a14:foregroundMark x1="17692" y1="60989" x2="20110" y2="70000"/>
                        <a14:foregroundMark x1="77692" y1="60110" x2="81209" y2="695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18901" r="-2198" b="21978"/>
          <a:stretch/>
        </p:blipFill>
        <p:spPr bwMode="auto">
          <a:xfrm>
            <a:off x="3499292" y="2756786"/>
            <a:ext cx="5644707" cy="4051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4871379" y="7010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30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3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85185E-6 L 0.25 1.85185E-6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30"/>
                            </p:stCondLst>
                            <p:childTnLst>
                              <p:par>
                                <p:cTn id="16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3.7037E-6 L -0.68333 0.00301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67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3505200"/>
            <a:ext cx="12268669" cy="3327400"/>
          </a:xfrm>
          <a:prstGeom prst="rect">
            <a:avLst/>
          </a:prstGeom>
        </p:spPr>
      </p:pic>
      <p:pic>
        <p:nvPicPr>
          <p:cNvPr id="10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4871379" y="7010400"/>
            <a:ext cx="609600" cy="609600"/>
          </a:xfrm>
          <a:prstGeom prst="rect">
            <a:avLst/>
          </a:prstGeom>
        </p:spPr>
      </p:pic>
      <p:pic>
        <p:nvPicPr>
          <p:cNvPr id="11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440" end="1567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4852328" y="1250066"/>
            <a:ext cx="609600" cy="596822"/>
          </a:xfrm>
          <a:prstGeom prst="rect">
            <a:avLst/>
          </a:prstGeom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24" r="-2133" b="21481"/>
          <a:stretch/>
        </p:blipFill>
        <p:spPr bwMode="auto">
          <a:xfrm>
            <a:off x="0" y="115748"/>
            <a:ext cx="12558159" cy="4559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84066" l="0" r="100000">
                        <a14:foregroundMark x1="17692" y1="60989" x2="20110" y2="70000"/>
                        <a14:foregroundMark x1="77692" y1="60110" x2="81209" y2="695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18901" r="-2198" b="21978"/>
          <a:stretch/>
        </p:blipFill>
        <p:spPr bwMode="auto">
          <a:xfrm>
            <a:off x="12204544" y="2362200"/>
            <a:ext cx="5486400" cy="4395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95AE9852-8164-4CC8-83C2-073D3F474E55}"/>
              </a:ext>
            </a:extLst>
          </p:cNvPr>
          <p:cNvSpPr/>
          <p:nvPr/>
        </p:nvSpPr>
        <p:spPr>
          <a:xfrm>
            <a:off x="2768600" y="381000"/>
            <a:ext cx="7975600" cy="2971800"/>
          </a:xfrm>
          <a:prstGeom prst="cloudCallout">
            <a:avLst>
              <a:gd name="adj1" fmla="val 1142"/>
              <a:gd name="adj2" fmla="val 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Cảm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ơn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nhé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mình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320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tải xuống (3)">
            <a:hlinkClick r:id="" action="ppaction://media"/>
            <a:extLst>
              <a:ext uri="{FF2B5EF4-FFF2-40B4-BE49-F238E27FC236}">
                <a16:creationId xmlns:a16="http://schemas.microsoft.com/office/drawing/2014/main" id="{094BF12A-5357-A571-38FD-EE3D5440CAFB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577448" y="50574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788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3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13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-0.68334 0.00324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67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168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47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10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m yêu trường em">
            <a:hlinkClick r:id="" action="ppaction://media"/>
            <a:extLst>
              <a:ext uri="{FF2B5EF4-FFF2-40B4-BE49-F238E27FC236}">
                <a16:creationId xmlns:a16="http://schemas.microsoft.com/office/drawing/2014/main" id="{A9253441-E51D-6752-EC16-CB11E35BEC6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t="34113" b="3455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512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8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D8340AB-9615-4AFB-A3C4-7E66C1F9FB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58480">
            <a:off x="3054249" y="-1440252"/>
            <a:ext cx="6301783" cy="9633991"/>
          </a:xfrm>
          <a:prstGeom prst="rect">
            <a:avLst/>
          </a:prstGeom>
        </p:spPr>
      </p:pic>
      <p:pic>
        <p:nvPicPr>
          <p:cNvPr id="9" name="图片 3">
            <a:extLst>
              <a:ext uri="{FF2B5EF4-FFF2-40B4-BE49-F238E27FC236}">
                <a16:creationId xmlns:a16="http://schemas.microsoft.com/office/drawing/2014/main" id="{EE8C839A-96C5-45C2-9F0E-41ECA312A0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972" y="4992916"/>
            <a:ext cx="3322293" cy="1964899"/>
          </a:xfrm>
          <a:prstGeom prst="rect">
            <a:avLst/>
          </a:prstGeom>
        </p:spPr>
      </p:pic>
      <p:pic>
        <p:nvPicPr>
          <p:cNvPr id="10" name="图片 86">
            <a:extLst>
              <a:ext uri="{FF2B5EF4-FFF2-40B4-BE49-F238E27FC236}">
                <a16:creationId xmlns:a16="http://schemas.microsoft.com/office/drawing/2014/main" id="{9D4D40E0-32CD-4663-812E-D1899D241C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716" y="-104519"/>
            <a:ext cx="2861741" cy="2861741"/>
          </a:xfrm>
          <a:prstGeom prst="rect">
            <a:avLst/>
          </a:prstGeom>
        </p:spPr>
      </p:pic>
      <p:pic>
        <p:nvPicPr>
          <p:cNvPr id="4" name="Picture 3" descr="A group of blue and pink letters&#10;&#10;AI-generated content may be incorrect.">
            <a:extLst>
              <a:ext uri="{FF2B5EF4-FFF2-40B4-BE49-F238E27FC236}">
                <a16:creationId xmlns:a16="http://schemas.microsoft.com/office/drawing/2014/main" id="{93E7B27F-31A0-5A59-8C7C-C475ABD2DB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708" y="1984123"/>
            <a:ext cx="9510584" cy="2889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24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5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6 L 0.97153 3.7037E-6 " pathEditMode="relative" rAng="0" ptsTypes="AA">
                                      <p:cBhvr>
                                        <p:cTn id="12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57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B588D7D1-0819-4831-B693-14682E2BA1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1453" y="-336546"/>
            <a:ext cx="5905429" cy="4491451"/>
          </a:xfrm>
          <a:prstGeom prst="rect">
            <a:avLst/>
          </a:prstGeom>
        </p:spPr>
      </p:pic>
      <p:pic>
        <p:nvPicPr>
          <p:cNvPr id="19" name="淘宝网chenying0907出品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55" y="1994364"/>
            <a:ext cx="449181" cy="429861"/>
          </a:xfrm>
          <a:prstGeom prst="rect">
            <a:avLst/>
          </a:prstGeom>
        </p:spPr>
      </p:pic>
      <p:pic>
        <p:nvPicPr>
          <p:cNvPr id="21" name="淘宝网chenying0907出品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046" y="842101"/>
            <a:ext cx="743548" cy="711567"/>
          </a:xfrm>
          <a:prstGeom prst="rect">
            <a:avLst/>
          </a:prstGeom>
        </p:spPr>
      </p:pic>
      <p:pic>
        <p:nvPicPr>
          <p:cNvPr id="27" name="淘宝网chenying0907出品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2544" y="523344"/>
            <a:ext cx="449181" cy="429861"/>
          </a:xfrm>
          <a:prstGeom prst="rect">
            <a:avLst/>
          </a:prstGeom>
        </p:spPr>
      </p:pic>
      <p:pic>
        <p:nvPicPr>
          <p:cNvPr id="22" name="淘宝网chenying0907出品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109" y="3046267"/>
            <a:ext cx="799873" cy="765469"/>
          </a:xfrm>
          <a:prstGeom prst="rect">
            <a:avLst/>
          </a:prstGeom>
        </p:spPr>
      </p:pic>
      <p:sp>
        <p:nvSpPr>
          <p:cNvPr id="11" name="矩形: 圆角 13"/>
          <p:cNvSpPr/>
          <p:nvPr/>
        </p:nvSpPr>
        <p:spPr>
          <a:xfrm>
            <a:off x="2975901" y="791074"/>
            <a:ext cx="7182028" cy="984065"/>
          </a:xfrm>
          <a:prstGeom prst="roundRect">
            <a:avLst>
              <a:gd name="adj" fmla="val 50000"/>
            </a:avLst>
          </a:prstGeom>
          <a:solidFill>
            <a:srgbClr val="FFEC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>
              <a:lnSpc>
                <a:spcPct val="120000"/>
              </a:lnSpc>
            </a:pPr>
            <a:r>
              <a:rPr lang="en-US" altLang="zh-CN" sz="3733" dirty="0" err="1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迷你简细行楷" panose="02010609000101010101" charset="-122"/>
              </a:rPr>
              <a:t>Thứ</a:t>
            </a:r>
            <a:r>
              <a:rPr lang="en-US" altLang="zh-CN" sz="3733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迷你简细行楷" panose="02010609000101010101" charset="-122"/>
              </a:rPr>
              <a:t> … </a:t>
            </a:r>
            <a:r>
              <a:rPr lang="en-US" altLang="zh-CN" sz="3733" dirty="0" err="1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迷你简细行楷" panose="02010609000101010101" charset="-122"/>
              </a:rPr>
              <a:t>ngày</a:t>
            </a:r>
            <a:r>
              <a:rPr lang="en-US" altLang="zh-CN" sz="3733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迷你简细行楷" panose="02010609000101010101" charset="-122"/>
              </a:rPr>
              <a:t> … </a:t>
            </a:r>
            <a:r>
              <a:rPr lang="en-US" altLang="zh-CN" sz="3733" dirty="0" err="1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迷你简细行楷" panose="02010609000101010101" charset="-122"/>
              </a:rPr>
              <a:t>tháng</a:t>
            </a:r>
            <a:r>
              <a:rPr lang="en-US" altLang="zh-CN" sz="3733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迷你简细行楷" panose="02010609000101010101" charset="-122"/>
              </a:rPr>
              <a:t> … </a:t>
            </a:r>
            <a:r>
              <a:rPr lang="en-US" altLang="zh-CN" sz="3733" dirty="0" err="1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迷你简细行楷" panose="02010609000101010101" charset="-122"/>
              </a:rPr>
              <a:t>năm</a:t>
            </a:r>
            <a:r>
              <a:rPr lang="en-US" altLang="zh-CN" sz="3733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迷你简细行楷" panose="02010609000101010101" charset="-122"/>
              </a:rPr>
              <a:t> …..</a:t>
            </a:r>
            <a:endParaRPr lang="zh-CN" altLang="en-US" sz="3733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  <a:sym typeface="迷你简细行楷" panose="02010609000101010101" charset="-122"/>
            </a:endParaRPr>
          </a:p>
        </p:txBody>
      </p:sp>
      <p:sp>
        <p:nvSpPr>
          <p:cNvPr id="13" name="矩形: 圆角 14"/>
          <p:cNvSpPr/>
          <p:nvPr/>
        </p:nvSpPr>
        <p:spPr>
          <a:xfrm>
            <a:off x="5350697" y="1865369"/>
            <a:ext cx="2131488" cy="869280"/>
          </a:xfrm>
          <a:prstGeom prst="roundRect">
            <a:avLst>
              <a:gd name="adj" fmla="val 50000"/>
            </a:avLst>
          </a:prstGeom>
          <a:solidFill>
            <a:srgbClr val="89F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>
              <a:lnSpc>
                <a:spcPct val="120000"/>
              </a:lnSpc>
            </a:pPr>
            <a:r>
              <a:rPr lang="en-US" altLang="zh-CN" sz="4800" b="1" u="sng" dirty="0" err="1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迷你简细行楷" panose="02010609000101010101" charset="-122"/>
              </a:rPr>
              <a:t>Toán</a:t>
            </a:r>
            <a:endParaRPr lang="zh-CN" altLang="en-US" sz="4800" b="1" u="sng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  <a:sym typeface="迷你简细行楷" panose="02010609000101010101" charset="-122"/>
            </a:endParaRP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14D25D01-0037-4471-8D84-419309E69B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9504535" y="3896139"/>
            <a:ext cx="2989999" cy="27599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B3D3C4-2B57-B2C2-CC99-1257925BE5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06593" y="3064104"/>
            <a:ext cx="7798319" cy="28724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67917 -0.00896 L 0.67917 -0.00896 C 0.67622 -0.00555 0.67361 -0.00155 0.67049 0.00184 C 0.66945 0.00277 0.66806 0.00277 0.66684 0.004 C 0.66511 0.00586 0.66372 0.00832 0.66198 0.01049 C 0.65955 0.01357 0.65747 0.01789 0.65469 0.01913 L 0.64497 0.02345 C 0.64288 0.02561 0.64115 0.029 0.63889 0.02993 C 0.63368 0.03209 0.6283 0.03209 0.62292 0.03209 C 0.60018 0.03209 0.57743 0.03055 0.55469 0.02993 C 0.55347 0.02931 0.55226 0.02839 0.55104 0.02777 C 0.54757 0.02623 0.54097 0.02437 0.53768 0.02345 C 0.53646 0.02283 0.53525 0.0219 0.53403 0.02129 C 0.53073 0.01974 0.52431 0.01697 0.52431 0.01697 L 0.33646 0.01913 C 0.33472 0.01913 0.33316 0.02067 0.3316 0.02129 C 0.32882 0.02221 0.32587 0.02252 0.32309 0.02345 C 0.32136 0.02407 0.31979 0.02499 0.31823 0.02561 C 0.31268 0.02746 0.3099 0.02777 0.30469 0.02993 C 0.29879 0.03271 0.30278 0.03302 0.29497 0.03425 C 0.28924 0.03549 0.28368 0.03579 0.27795 0.03641 C 0.26129 0.04135 0.28195 0.03549 0.25834 0.04073 C 0.24931 0.04289 0.25365 0.04228 0.24618 0.04505 C 0.24219 0.0466 0.2382 0.04907 0.23403 0.04937 L 0.2158 0.05184 L 0.14618 0.04937 C 0.11042 0.04752 0.14497 0.04937 0.13038 0.04505 C 0.12674 0.04413 0.12309 0.04382 0.11945 0.04289 C 0.1165 0.04228 0.11372 0.04166 0.11094 0.04073 C 0.10851 0.04011 0.10608 0.03919 0.10347 0.03857 C 0.09948 0.03765 0.09549 0.03734 0.09132 0.03641 C 0.08021 0.02993 0.09775 0.04011 0.0816 0.03209 C 0.07917 0.03086 0.07674 0.029 0.07431 0.02777 C 0.07101 0.02623 0.06771 0.0253 0.06459 0.02345 C 0.06216 0.0219 0.05972 0.01974 0.05729 0.01913 L 0.04861 0.01697 C 0.03993 0.01172 0.05087 0.0182 0.04011 0.01265 C 0.03889 0.01203 0.03768 0.0111 0.03646 0.01049 C 0.0349 0.00956 0.03316 0.00925 0.0316 0.00832 C 0.02917 0.00709 0.02691 0.00462 0.02431 0.004 C 0.02066 0.00308 0.00938 -5.55556E-6 0.00608 -0.00032 C 0.004 -0.00063 0.00191 -0.00032 -5.55556E-7 -0.00032 L -5.55556E-7 -0.00032 " pathEditMode="relative" ptsTypes="AAAAAAAAAAAAAAAAAAAAAAAAAAAAAAAAAAAAAAAAAAA">
                                      <p:cBhvr>
                                        <p:cTn id="9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1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35608 -0.1108 L 0.35608 -0.1108 C 0.35278 -0.10586 0.34983 -0.1 0.34618 -0.09568 C 0.34479 -0.09414 0.34288 -0.09475 0.34132 -0.09352 C 0.33959 -0.09259 0.3382 -0.09043 0.33646 -0.0892 C 0.32952 -0.08395 0.33611 -0.09043 0.32795 -0.08488 C 0.32622 -0.08395 0.32483 -0.08117 0.32309 -0.08056 C 0.31858 -0.07901 0.31406 -0.07932 0.30972 -0.07839 C 0.28906 -0.07438 0.31424 -0.07562 0.27431 -0.07407 L 0.17309 -0.07191 L 0.16459 -0.06975 C 0.16216 -0.06914 0.15972 -0.0679 0.15729 -0.06759 C 0.14948 -0.06667 0.14184 -0.06605 0.13403 -0.06543 C 0.12466 -0.0571 0.13212 -0.06235 0.1158 -0.05895 C 0.11337 -0.05833 0.11094 -0.05772 0.10851 -0.05679 C 0.10677 -0.05617 0.10521 -0.05494 0.10365 -0.05463 C 0.07865 -0.04815 0.10087 -0.05586 0.08525 -0.05031 C 0.07379 -0.04012 0.0882 -0.05185 0.07309 -0.04383 C 0.07136 -0.0429 0.06997 -0.04043 0.06823 -0.03951 C 0.06372 -0.03673 0.05712 -0.03457 0.05243 -0.03302 C 0.05122 -0.03148 0.05 -0.02932 0.04861 -0.0287 C 0.04636 -0.02716 0.04375 -0.02716 0.04132 -0.02654 C 0.03941 -0.02593 0.03733 -0.025 0.03525 -0.02438 C 0.03368 -0.02377 0.03195 -0.02284 0.03038 -0.02222 C 0.02917 -0.0216 0.02795 -0.02037 0.02674 -0.02006 C 0.02344 -0.01883 0.02031 -0.01852 0.01702 -0.0179 C 0.01025 -0.01389 0.01632 -0.0179 0.00972 -0.01142 C 0.00816 -0.00957 0.00625 -0.00864 0.00486 -0.0071 C -0.00451 0.00401 0.00834 -0.00802 2.22222E-6 -0.00031 L 2.22222E-6 -0.00031 " pathEditMode="relative" ptsTypes="AAAAAAAAAAAAAAAAAAAAAAAAAAAAAA">
                                      <p:cBhvr>
                                        <p:cTn id="16" dur="3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8" dur="3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743 -0.08488 L 0.0743 -0.08488 C 0.071 -0.08272 0.06771 -0.08087 0.06441 -0.0784 C 0.06284 -0.07716 0.06128 -0.07531 0.05955 -0.07408 C 0.05694 -0.07253 0.04687 -0.07037 0.04496 -0.06976 C 0.03455 -0.06358 0.05121 -0.07315 0.03403 -0.06544 C 0.03159 -0.06451 0.02673 -0.06111 0.02673 -0.06111 C 0.02552 -0.05988 0.02448 -0.05803 0.02309 -0.05679 C 0.02066 -0.05494 0.0158 -0.05247 0.0158 -0.05247 C 0.01493 -0.05093 0.01406 -0.0497 0.01337 -0.04815 C 0.01232 -0.04599 0.01198 -0.04352 0.01093 -0.04167 C 0.00989 -0.03982 0.0085 -0.03889 0.00729 -0.03735 C 0.00642 -0.03519 0.00538 -0.03334 0.00486 -0.03087 C 0.00416 -0.02809 0.00399 -0.025 0.00364 -0.02223 C 0.00278 -0.0179 0.00173 -0.01358 0.00121 -0.00926 L 2.5E-6 -0.00031 L 2.5E-6 -0.00031 " pathEditMode="relative" ptsTypes="AAAAAAAAAAAAAAAAA">
                                      <p:cBhvr>
                                        <p:cTn id="23" dur="3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5" dur="3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5243 -0.30618 L -0.05243 -0.30618 C -0.0533 -0.2997 -0.054 -0.29322 -0.05487 -0.28674 C -0.05521 -0.28396 -0.05573 -0.28118 -0.05608 -0.27809 C -0.0573 -0.26914 -0.05764 -0.26359 -0.05851 -0.25433 C -0.05851 -0.25217 -0.05938 -0.22223 -0.05608 -0.21081 C -0.05539 -0.20865 -0.05452 -0.20649 -0.05365 -0.20433 C -0.05157 -0.19291 -0.05313 -0.1997 -0.04757 -0.18488 C -0.04671 -0.18272 -0.04566 -0.18087 -0.04514 -0.1784 C -0.04358 -0.16976 -0.0448 -0.17346 -0.0415 -0.1676 C -0.04063 -0.16328 -0.04046 -0.15834 -0.03907 -0.15464 L -0.03421 -0.14137 C -0.0323 -0.1284 -0.03351 -0.1355 -0.03056 -0.11976 C -0.03021 -0.1176 -0.03021 -0.11482 -0.02934 -0.11328 L -0.02691 -0.10896 C -0.02657 -0.1068 -0.02622 -0.10433 -0.0257 -0.10248 C -0.02414 -0.09692 -0.02309 -0.09569 -0.02084 -0.09167 C -0.01806 -0.07655 -0.02014 -0.0818 -0.01598 -0.07408 C -0.01511 -0.071 -0.0125 -0.06328 -0.01233 -0.05896 C -0.01112 -0.04167 -0.01268 -0.03025 -0.00868 -0.01575 C -0.00782 -0.01266 -0.00747 -0.00927 -0.00625 -0.00711 C -0.00521 -0.00525 -0.00382 -0.00556 -0.00261 -0.00495 L 1.94444E-6 -0.00032 L 1.94444E-6 -0.00032 " pathEditMode="relative" ptsTypes="AAAAAAAAAAAAAAAAAAAAAAAA">
                                      <p:cBhvr>
                                        <p:cTn id="30" dur="3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2" dur="3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D8340AB-9615-4AFB-A3C4-7E66C1F9FB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58480">
            <a:off x="3054249" y="-1440252"/>
            <a:ext cx="6301783" cy="9633991"/>
          </a:xfrm>
          <a:prstGeom prst="rect">
            <a:avLst/>
          </a:prstGeom>
        </p:spPr>
      </p:pic>
      <p:pic>
        <p:nvPicPr>
          <p:cNvPr id="10" name="图片 86">
            <a:extLst>
              <a:ext uri="{FF2B5EF4-FFF2-40B4-BE49-F238E27FC236}">
                <a16:creationId xmlns:a16="http://schemas.microsoft.com/office/drawing/2014/main" id="{9D4D40E0-32CD-4663-812E-D1899D241C9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716" y="-104519"/>
            <a:ext cx="2861741" cy="2861741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E5FBAA4F-A94C-44E5-8C6D-6B4B4208A7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84066" l="0" r="100000">
                        <a14:foregroundMark x1="17692" y1="60989" x2="20110" y2="70000"/>
                        <a14:foregroundMark x1="77692" y1="60110" x2="81209" y2="695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18901" r="-2198" b="21978"/>
          <a:stretch/>
        </p:blipFill>
        <p:spPr bwMode="auto">
          <a:xfrm flipH="1">
            <a:off x="0" y="3774035"/>
            <a:ext cx="3849485" cy="3083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media2">
            <a:hlinkClick r:id="" action="ppaction://media"/>
            <a:extLst>
              <a:ext uri="{FF2B5EF4-FFF2-40B4-BE49-F238E27FC236}">
                <a16:creationId xmlns:a16="http://schemas.microsoft.com/office/drawing/2014/main" id="{1438DB28-FC15-4A07-BA50-7E7933B9B2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489273" y="-812800"/>
            <a:ext cx="812800" cy="812800"/>
          </a:xfrm>
          <a:prstGeom prst="rect">
            <a:avLst/>
          </a:prstGeom>
        </p:spPr>
      </p:pic>
      <p:pic>
        <p:nvPicPr>
          <p:cNvPr id="12" name="media1">
            <a:hlinkClick r:id="" action="ppaction://media"/>
            <a:extLst>
              <a:ext uri="{FF2B5EF4-FFF2-40B4-BE49-F238E27FC236}">
                <a16:creationId xmlns:a16="http://schemas.microsoft.com/office/drawing/2014/main" id="{8100B3A1-720C-475D-8F53-2B4E9F3A5F4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611188" y="-917319"/>
            <a:ext cx="812800" cy="8128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BA26755-16EA-4E41-8DE9-0CA85C5D261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22601" y="2120633"/>
            <a:ext cx="8917189" cy="10648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5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0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0.39618 -0.00463 " pathEditMode="relative" rAng="0" ptsTypes="AA">
                                      <p:cBhvr>
                                        <p:cTn id="10" dur="1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09" y="-24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128" y="3505200"/>
            <a:ext cx="12299759" cy="3327400"/>
          </a:xfrm>
          <a:prstGeom prst="rect">
            <a:avLst/>
          </a:prstGeom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24" r="-2133" b="21481"/>
          <a:stretch/>
        </p:blipFill>
        <p:spPr bwMode="auto">
          <a:xfrm>
            <a:off x="1" y="1"/>
            <a:ext cx="12518064" cy="4559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84066" l="0" r="100000">
                        <a14:foregroundMark x1="17692" y1="60989" x2="20110" y2="70000"/>
                        <a14:foregroundMark x1="77692" y1="60110" x2="81209" y2="695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18901" r="-2198" b="21978"/>
          <a:stretch/>
        </p:blipFill>
        <p:spPr bwMode="auto">
          <a:xfrm>
            <a:off x="6879339" y="2896132"/>
            <a:ext cx="5673856" cy="454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media2">
            <a:hlinkClick r:id="" action="ppaction://media"/>
            <a:extLst>
              <a:ext uri="{FF2B5EF4-FFF2-40B4-BE49-F238E27FC236}">
                <a16:creationId xmlns:a16="http://schemas.microsoft.com/office/drawing/2014/main" id="{80FB464C-5F33-4FBB-95EF-2ED07A3F66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489273" y="-812800"/>
            <a:ext cx="812800" cy="812800"/>
          </a:xfrm>
          <a:prstGeom prst="rect">
            <a:avLst/>
          </a:prstGeom>
        </p:spPr>
      </p:pic>
      <p:pic>
        <p:nvPicPr>
          <p:cNvPr id="8" name="media1">
            <a:hlinkClick r:id="" action="ppaction://media"/>
            <a:extLst>
              <a:ext uri="{FF2B5EF4-FFF2-40B4-BE49-F238E27FC236}">
                <a16:creationId xmlns:a16="http://schemas.microsoft.com/office/drawing/2014/main" id="{94887616-B196-4E2F-B5B9-AA654583B58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384901" y="-812800"/>
            <a:ext cx="812800" cy="8128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94F76AD-6597-4233-8C79-8FA0D987E4E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37406" y="25401"/>
            <a:ext cx="8917189" cy="1064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7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5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0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-0.46355 -0.05 " pathEditMode="relative" rAng="0" ptsTypes="AA">
                                      <p:cBhvr>
                                        <p:cTn id="10" dur="1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77" y="-25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>
            <a:extLst>
              <a:ext uri="{FF2B5EF4-FFF2-40B4-BE49-F238E27FC236}">
                <a16:creationId xmlns:a16="http://schemas.microsoft.com/office/drawing/2014/main" id="{B6C3350E-B6ED-4BA3-A63C-4855AECE34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" b="10145"/>
          <a:stretch/>
        </p:blipFill>
        <p:spPr bwMode="auto">
          <a:xfrm>
            <a:off x="1" y="0"/>
            <a:ext cx="12191647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2235536" y="312516"/>
            <a:ext cx="8127693" cy="92514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lên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mình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nhé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16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871379" y="7010400"/>
            <a:ext cx="609600" cy="6096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724400"/>
            <a:ext cx="12191648" cy="21336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6267" r="942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805"/>
          <a:stretch/>
        </p:blipFill>
        <p:spPr bwMode="auto">
          <a:xfrm>
            <a:off x="2362200" y="2362201"/>
            <a:ext cx="1830153" cy="2482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84066" l="0" r="100000">
                        <a14:foregroundMark x1="17692" y1="60989" x2="20110" y2="70000"/>
                        <a14:foregroundMark x1="77692" y1="60110" x2="81209" y2="695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18901" r="-2198" b="21978"/>
          <a:stretch/>
        </p:blipFill>
        <p:spPr bwMode="auto">
          <a:xfrm>
            <a:off x="10287000" y="2362200"/>
            <a:ext cx="5486400" cy="4395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1">
            <a:hlinkClick r:id="" action="ppaction://media"/>
            <a:extLst>
              <a:ext uri="{FF2B5EF4-FFF2-40B4-BE49-F238E27FC236}">
                <a16:creationId xmlns:a16="http://schemas.microsoft.com/office/drawing/2014/main" id="{AE808913-D41C-9668-477A-0214A27C6152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542724" y="12378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055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3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-0.68334 0.00324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67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0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8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46DFA6D-05DC-40D5-A41E-B43B7C689FE3}"/>
              </a:ext>
            </a:extLst>
          </p:cNvPr>
          <p:cNvSpPr/>
          <p:nvPr/>
        </p:nvSpPr>
        <p:spPr>
          <a:xfrm>
            <a:off x="293079" y="197763"/>
            <a:ext cx="11734799" cy="6462475"/>
          </a:xfrm>
          <a:prstGeom prst="roundRect">
            <a:avLst>
              <a:gd name="adj" fmla="val 104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fontAlgn="t"/>
            <a:endParaRPr lang="en-US" dirty="0"/>
          </a:p>
        </p:txBody>
      </p:sp>
      <p:pic>
        <p:nvPicPr>
          <p:cNvPr id="23" name="Luyện tập 1">
            <a:extLst>
              <a:ext uri="{FF2B5EF4-FFF2-40B4-BE49-F238E27FC236}">
                <a16:creationId xmlns:a16="http://schemas.microsoft.com/office/drawing/2014/main" id="{38AA5DB2-CA34-4CA8-B9F5-C85FBDBBC7D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97785" y="344285"/>
            <a:ext cx="842127" cy="785812"/>
          </a:xfrm>
          <a:prstGeom prst="rect">
            <a:avLst/>
          </a:prstGeom>
        </p:spPr>
      </p:pic>
      <p:sp>
        <p:nvSpPr>
          <p:cNvPr id="24" name="Textbox 2">
            <a:extLst>
              <a:ext uri="{FF2B5EF4-FFF2-40B4-BE49-F238E27FC236}">
                <a16:creationId xmlns:a16="http://schemas.microsoft.com/office/drawing/2014/main" id="{C177E052-B1F9-45F0-B390-909E4E4AEABE}"/>
              </a:ext>
            </a:extLst>
          </p:cNvPr>
          <p:cNvSpPr txBox="1"/>
          <p:nvPr/>
        </p:nvSpPr>
        <p:spPr>
          <a:xfrm>
            <a:off x="1307663" y="482112"/>
            <a:ext cx="2601994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US" sz="3733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3733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nhẩm</a:t>
            </a:r>
            <a:endParaRPr lang="en-US" sz="3733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DD2DF1D-CAB9-445C-9043-B7C1AA7EFE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744362"/>
              </p:ext>
            </p:extLst>
          </p:nvPr>
        </p:nvGraphicFramePr>
        <p:xfrm>
          <a:off x="1446028" y="1573618"/>
          <a:ext cx="9048308" cy="1219200"/>
        </p:xfrm>
        <a:graphic>
          <a:graphicData uri="http://schemas.openxmlformats.org/drawingml/2006/table">
            <a:tbl>
              <a:tblPr/>
              <a:tblGrid>
                <a:gridCol w="4524154">
                  <a:extLst>
                    <a:ext uri="{9D8B030D-6E8A-4147-A177-3AD203B41FA5}">
                      <a16:colId xmlns:a16="http://schemas.microsoft.com/office/drawing/2014/main" val="2315061714"/>
                    </a:ext>
                  </a:extLst>
                </a:gridCol>
                <a:gridCol w="4524154">
                  <a:extLst>
                    <a:ext uri="{9D8B030D-6E8A-4147-A177-3AD203B41FA5}">
                      <a16:colId xmlns:a16="http://schemas.microsoft.com/office/drawing/2014/main" val="1214231632"/>
                    </a:ext>
                  </a:extLst>
                </a:gridCol>
              </a:tblGrid>
              <a:tr h="611372">
                <a:tc>
                  <a:txBody>
                    <a:bodyPr/>
                    <a:lstStyle/>
                    <a:p>
                      <a:pPr marL="742950" indent="-742950" algn="ctr" fontAlgn="t">
                        <a:buAutoNum type="alphaLcParenR"/>
                      </a:pPr>
                      <a:r>
                        <a:rPr lang="en-US" sz="4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 x 3 = 60</a:t>
                      </a:r>
                    </a:p>
                    <a:p>
                      <a:pPr marL="0" indent="0" algn="ctr" fontAlgn="t">
                        <a:buNone/>
                      </a:pPr>
                      <a:r>
                        <a:rPr lang="en-US" sz="4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50 x 2 = 100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40 x 2 = 80</a:t>
                      </a:r>
                    </a:p>
                    <a:p>
                      <a:pPr algn="ctr" fontAlgn="t"/>
                      <a:r>
                        <a:rPr lang="en-US" sz="4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30 x 3 = 90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849751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B3EE3C4C-C628-4264-B135-6097004C7A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7448472"/>
              </p:ext>
            </p:extLst>
          </p:nvPr>
        </p:nvGraphicFramePr>
        <p:xfrm>
          <a:off x="1605516" y="3498112"/>
          <a:ext cx="9048308" cy="1222744"/>
        </p:xfrm>
        <a:graphic>
          <a:graphicData uri="http://schemas.openxmlformats.org/drawingml/2006/table">
            <a:tbl>
              <a:tblPr/>
              <a:tblGrid>
                <a:gridCol w="4524154">
                  <a:extLst>
                    <a:ext uri="{9D8B030D-6E8A-4147-A177-3AD203B41FA5}">
                      <a16:colId xmlns:a16="http://schemas.microsoft.com/office/drawing/2014/main" val="2315061714"/>
                    </a:ext>
                  </a:extLst>
                </a:gridCol>
                <a:gridCol w="4524154">
                  <a:extLst>
                    <a:ext uri="{9D8B030D-6E8A-4147-A177-3AD203B41FA5}">
                      <a16:colId xmlns:a16="http://schemas.microsoft.com/office/drawing/2014/main" val="1214231632"/>
                    </a:ext>
                  </a:extLst>
                </a:gridCol>
              </a:tblGrid>
              <a:tr h="611372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b) 60 : 2 = 30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80 : 4 = 20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849751"/>
                  </a:ext>
                </a:extLst>
              </a:tr>
              <a:tr h="611372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90 : 3 = 30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 : 5 = 20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6508141"/>
                  </a:ext>
                </a:extLst>
              </a:tr>
            </a:tbl>
          </a:graphicData>
        </a:graphic>
      </p:graphicFrame>
      <p:pic>
        <p:nvPicPr>
          <p:cNvPr id="21" name="Picture 20" descr="26 IMAGES, PHOTOS ET ILLUSTRATIONS VECTORIELLES STOCK APPROPRIÉES SUR LE  THÈME &amp;quot;Cupcake Cartoon&amp;quot; | Adobe Stock">
            <a:extLst>
              <a:ext uri="{FF2B5EF4-FFF2-40B4-BE49-F238E27FC236}">
                <a16:creationId xmlns:a16="http://schemas.microsoft.com/office/drawing/2014/main" id="{81E3461E-101A-4D81-BB84-9C8B0F7B5C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55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3703" y="2059064"/>
            <a:ext cx="1160028" cy="116002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Cute Cartoon Cupcake Vector Illustration Stock Vector (Royalty Free)  574552861">
            <a:extLst>
              <a:ext uri="{FF2B5EF4-FFF2-40B4-BE49-F238E27FC236}">
                <a16:creationId xmlns:a16="http://schemas.microsoft.com/office/drawing/2014/main" id="{F15B74AF-533A-44A3-94B2-C45276B99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7" b="9857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8530">
            <a:off x="8442567" y="946293"/>
            <a:ext cx="1314353" cy="141545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 descr="Muffin Kawaii Design SVG Cut file by Creative Fabrica Crafts · Creative  Fabrica">
            <a:extLst>
              <a:ext uri="{FF2B5EF4-FFF2-40B4-BE49-F238E27FC236}">
                <a16:creationId xmlns:a16="http://schemas.microsoft.com/office/drawing/2014/main" id="{FF6E2C7C-8937-4ED3-89A3-CC6473C0E1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845" b="9533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2912" y="1128166"/>
            <a:ext cx="1588976" cy="1115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8" descr="Cute happy smiling cupcake Royalty Free Vector Image">
            <a:extLst>
              <a:ext uri="{FF2B5EF4-FFF2-40B4-BE49-F238E27FC236}">
                <a16:creationId xmlns:a16="http://schemas.microsoft.com/office/drawing/2014/main" id="{8B732CA5-AC52-45D3-9231-F7BF0C115E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037" b="90000" l="29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9515" y="1937562"/>
            <a:ext cx="1271434" cy="129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2" descr="26 IMAGES, PHOTOS ET ILLUSTRATIONS VECTORIELLES STOCK APPROPRIÉES SUR LE  THÈME &amp;quot;Cupcake Cartoon&amp;quot; | Adobe Stock">
            <a:extLst>
              <a:ext uri="{FF2B5EF4-FFF2-40B4-BE49-F238E27FC236}">
                <a16:creationId xmlns:a16="http://schemas.microsoft.com/office/drawing/2014/main" id="{2E444443-0A18-4614-9467-BA6D50D4B1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55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6987" y="3909130"/>
            <a:ext cx="1160028" cy="116002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Cute Cartoon Cupcake Vector Illustration Stock Vector (Royalty Free)  574552861">
            <a:extLst>
              <a:ext uri="{FF2B5EF4-FFF2-40B4-BE49-F238E27FC236}">
                <a16:creationId xmlns:a16="http://schemas.microsoft.com/office/drawing/2014/main" id="{5EB40913-76A8-4EA0-9776-8DBE9AF985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7" b="9857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8530">
            <a:off x="8647738" y="2994571"/>
            <a:ext cx="1314353" cy="130221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4" descr="Muffin Kawaii Design SVG Cut file by Creative Fabrica Crafts · Creative  Fabrica">
            <a:extLst>
              <a:ext uri="{FF2B5EF4-FFF2-40B4-BE49-F238E27FC236}">
                <a16:creationId xmlns:a16="http://schemas.microsoft.com/office/drawing/2014/main" id="{1A4EC4B3-88BC-488C-B527-F1A08795EE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845" b="9533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545" y="3095190"/>
            <a:ext cx="1588976" cy="1115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8" descr="Cute happy smiling cupcake Royalty Free Vector Image">
            <a:extLst>
              <a:ext uri="{FF2B5EF4-FFF2-40B4-BE49-F238E27FC236}">
                <a16:creationId xmlns:a16="http://schemas.microsoft.com/office/drawing/2014/main" id="{F3236E1C-F85D-46EB-88D9-B828AACCF4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037" b="90000" l="29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822" y="3883321"/>
            <a:ext cx="1271434" cy="129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559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33333E-6 L -0.33411 0.62084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6" y="3104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-0.5763 0.61783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15" y="3088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1.85185E-6 L -0.07162 0.47431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1" y="2370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22222E-6 L -0.49662 0.46945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31" y="2347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1.11111E-6 L 0.04961 0.31852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4" y="1592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1.48148E-6 L -0.12213 0.30417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07" y="1520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85185E-6 L 0.13945 0.19352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967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85185E-6 L -0.01172 0.17662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6" y="881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>
            <a:extLst>
              <a:ext uri="{FF2B5EF4-FFF2-40B4-BE49-F238E27FC236}">
                <a16:creationId xmlns:a16="http://schemas.microsoft.com/office/drawing/2014/main" id="{C4E56D61-09FC-461C-8E74-FC6657D6A8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" b="10145"/>
          <a:stretch/>
        </p:blipFill>
        <p:spPr bwMode="auto">
          <a:xfrm>
            <a:off x="1" y="0"/>
            <a:ext cx="12191647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871379" y="7010400"/>
            <a:ext cx="609600" cy="609600"/>
          </a:xfrm>
          <a:prstGeom prst="rect">
            <a:avLst/>
          </a:prstGeom>
        </p:spPr>
      </p:pic>
      <p:pic>
        <p:nvPicPr>
          <p:cNvPr id="18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440" end="1567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852328" y="1237288"/>
            <a:ext cx="609600" cy="6096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724400"/>
            <a:ext cx="12191648" cy="21336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6267" r="942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805"/>
          <a:stretch/>
        </p:blipFill>
        <p:spPr bwMode="auto">
          <a:xfrm>
            <a:off x="2398272" y="1846889"/>
            <a:ext cx="1830153" cy="2482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84066" l="0" r="100000">
                        <a14:foregroundMark x1="17692" y1="60989" x2="20110" y2="70000"/>
                        <a14:foregroundMark x1="77692" y1="60110" x2="81209" y2="695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18901" r="-2198" b="21978"/>
          <a:stretch/>
        </p:blipFill>
        <p:spPr bwMode="auto">
          <a:xfrm>
            <a:off x="10287000" y="2362200"/>
            <a:ext cx="5486400" cy="4395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009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3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-0.68334 0.00324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67" y="16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5802E-6 L 0.25 1.35802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014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333 0.00324 L -1.69166 0.01296 " pathEditMode="relative" rAng="0" ptsTypes="AA">
                                      <p:cBhvr>
                                        <p:cTn id="27" dur="6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417" y="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72"/>
          <a:stretch/>
        </p:blipFill>
        <p:spPr bwMode="auto">
          <a:xfrm>
            <a:off x="-1" y="2"/>
            <a:ext cx="12223428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7395" l="6550" r="92652">
                        <a14:foregroundMark x1="30192" y1="95130" x2="43291" y2="87542"/>
                        <a14:foregroundMark x1="37220" y1="86070" x2="26198" y2="93318"/>
                        <a14:foregroundMark x1="61182" y1="86636" x2="73003" y2="94224"/>
                        <a14:foregroundMark x1="57987" y1="89921" x2="61661" y2="921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33601" y="2819401"/>
            <a:ext cx="2003681" cy="2826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84066" l="0" r="100000">
                        <a14:foregroundMark x1="17692" y1="60989" x2="20110" y2="70000"/>
                        <a14:foregroundMark x1="77692" y1="60110" x2="81209" y2="695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18901" r="-2198" b="21978"/>
          <a:stretch/>
        </p:blipFill>
        <p:spPr bwMode="auto">
          <a:xfrm>
            <a:off x="10287000" y="2819400"/>
            <a:ext cx="5486400" cy="3938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4871379" y="7010400"/>
            <a:ext cx="609600" cy="609600"/>
          </a:xfrm>
          <a:prstGeom prst="rect">
            <a:avLst/>
          </a:prstGeom>
        </p:spPr>
      </p:pic>
      <p:sp>
        <p:nvSpPr>
          <p:cNvPr id="15" name="Rounded Rectangle 8">
            <a:extLst>
              <a:ext uri="{FF2B5EF4-FFF2-40B4-BE49-F238E27FC236}">
                <a16:creationId xmlns:a16="http://schemas.microsoft.com/office/drawing/2014/main" id="{160F5F02-6863-4A59-9E34-4EDD83632D5B}"/>
              </a:ext>
            </a:extLst>
          </p:cNvPr>
          <p:cNvSpPr/>
          <p:nvPr/>
        </p:nvSpPr>
        <p:spPr>
          <a:xfrm>
            <a:off x="2235536" y="464645"/>
            <a:ext cx="8127693" cy="1040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mình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lên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nhé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2" name="tải xuống (1)">
            <a:hlinkClick r:id="" action="ppaction://media"/>
            <a:extLst>
              <a:ext uri="{FF2B5EF4-FFF2-40B4-BE49-F238E27FC236}">
                <a16:creationId xmlns:a16="http://schemas.microsoft.com/office/drawing/2014/main" id="{3D3BB452-10F8-BE55-42F4-4BBA5EE7EDF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681620" y="27425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8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3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-0.68334 0.00324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67" y="16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6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0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4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rintable Number Sense Activities for Pre-K by Slidesgo">
  <a:themeElements>
    <a:clrScheme name="Simple Light">
      <a:dk1>
        <a:srgbClr val="EFEFEF"/>
      </a:dk1>
      <a:lt1>
        <a:srgbClr val="FFFFFF"/>
      </a:lt1>
      <a:dk2>
        <a:srgbClr val="6B4C6D"/>
      </a:dk2>
      <a:lt2>
        <a:srgbClr val="B64BA7"/>
      </a:lt2>
      <a:accent1>
        <a:srgbClr val="FF828A"/>
      </a:accent1>
      <a:accent2>
        <a:srgbClr val="85E2E6"/>
      </a:accent2>
      <a:accent3>
        <a:srgbClr val="B2B911"/>
      </a:accent3>
      <a:accent4>
        <a:srgbClr val="E1F337"/>
      </a:accent4>
      <a:accent5>
        <a:srgbClr val="A77644"/>
      </a:accent5>
      <a:accent6>
        <a:srgbClr val="FFC736"/>
      </a:accent6>
      <a:hlink>
        <a:srgbClr val="000000"/>
      </a:hlink>
      <a:folHlink>
        <a:srgbClr val="0097A7"/>
      </a:folHlink>
    </a:clrScheme>
    <a:fontScheme name="45 Tùy chỉnh">
      <a:majorFont>
        <a:latin typeface="Coiny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372</Words>
  <Application>Microsoft Office PowerPoint</Application>
  <PresentationFormat>Widescreen</PresentationFormat>
  <Paragraphs>99</Paragraphs>
  <Slides>20</Slides>
  <Notes>10</Notes>
  <HiddenSlides>0</HiddenSlides>
  <MMClips>21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DFPOP1-W9</vt:lpstr>
      <vt:lpstr>Arial</vt:lpstr>
      <vt:lpstr>Calibri</vt:lpstr>
      <vt:lpstr>Cambria</vt:lpstr>
      <vt:lpstr>4_Office 主题</vt:lpstr>
      <vt:lpstr>Printable Number Sense Activities for Pre-K by Slidesgo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46</cp:revision>
  <dcterms:created xsi:type="dcterms:W3CDTF">2022-09-24T08:11:43Z</dcterms:created>
  <dcterms:modified xsi:type="dcterms:W3CDTF">2025-11-14T13:06:24Z</dcterms:modified>
</cp:coreProperties>
</file>